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321" r:id="rId3"/>
    <p:sldId id="258" r:id="rId4"/>
    <p:sldId id="259" r:id="rId5"/>
    <p:sldId id="260" r:id="rId6"/>
    <p:sldId id="262" r:id="rId7"/>
    <p:sldId id="263" r:id="rId8"/>
    <p:sldId id="32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80" r:id="rId20"/>
    <p:sldId id="281" r:id="rId21"/>
    <p:sldId id="283" r:id="rId22"/>
    <p:sldId id="293" r:id="rId23"/>
    <p:sldId id="282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6" r:id="rId42"/>
    <p:sldId id="317" r:id="rId43"/>
    <p:sldId id="319" r:id="rId44"/>
    <p:sldId id="320" r:id="rId45"/>
    <p:sldId id="315" r:id="rId46"/>
  </p:sldIdLst>
  <p:sldSz cx="9144000" cy="6858000" type="screen4x3"/>
  <p:notesSz cx="9309100" cy="705326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FE"/>
    <a:srgbClr val="72AEE0"/>
    <a:srgbClr val="36BBD6"/>
    <a:srgbClr val="B1A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17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74"/>
    </p:cViewPr>
  </p:sorterViewPr>
  <p:notesViewPr>
    <p:cSldViewPr>
      <p:cViewPr varScale="1">
        <p:scale>
          <a:sx n="75" d="100"/>
          <a:sy n="75" d="100"/>
        </p:scale>
        <p:origin x="-1938" y="-84"/>
      </p:cViewPr>
      <p:guideLst>
        <p:guide orient="horz" pos="222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23093125707123E-2"/>
          <c:y val="0.13689214316324488"/>
          <c:w val="0.87872387077241998"/>
          <c:h val="0.6768816710014130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Alto</c:v>
                </c:pt>
              </c:strCache>
            </c:strRef>
          </c:tx>
          <c:marker>
            <c:symbol val="none"/>
          </c:marker>
          <c:cat>
            <c:numRef>
              <c:f>Hoja1!$A$2:$A$42</c:f>
              <c:numCache>
                <c:formatCode>0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Hoja1!$B$2:$B$42</c:f>
              <c:numCache>
                <c:formatCode>#,##0.0</c:formatCode>
                <c:ptCount val="41"/>
                <c:pt idx="0">
                  <c:v>22.682424000000001</c:v>
                </c:pt>
                <c:pt idx="1">
                  <c:v>22.865235999999999</c:v>
                </c:pt>
                <c:pt idx="2">
                  <c:v>23.884160000000001</c:v>
                </c:pt>
                <c:pt idx="3">
                  <c:v>24.821912000000001</c:v>
                </c:pt>
                <c:pt idx="4">
                  <c:v>25.683596000000001</c:v>
                </c:pt>
                <c:pt idx="5">
                  <c:v>26.98850999999992</c:v>
                </c:pt>
                <c:pt idx="6">
                  <c:v>28.712088000000001</c:v>
                </c:pt>
                <c:pt idx="7">
                  <c:v>29.061755999999999</c:v>
                </c:pt>
                <c:pt idx="8">
                  <c:v>29.915202000000001</c:v>
                </c:pt>
                <c:pt idx="9">
                  <c:v>30.074280000000009</c:v>
                </c:pt>
                <c:pt idx="10">
                  <c:v>30.748481999999999</c:v>
                </c:pt>
                <c:pt idx="11">
                  <c:v>31.571581999999999</c:v>
                </c:pt>
                <c:pt idx="12">
                  <c:v>32.309345999999998</c:v>
                </c:pt>
                <c:pt idx="13">
                  <c:v>32.981749999999998</c:v>
                </c:pt>
                <c:pt idx="14">
                  <c:v>33.493938</c:v>
                </c:pt>
                <c:pt idx="15">
                  <c:v>33.706871999999997</c:v>
                </c:pt>
                <c:pt idx="16">
                  <c:v>33.941276000000002</c:v>
                </c:pt>
                <c:pt idx="17">
                  <c:v>34.433408</c:v>
                </c:pt>
                <c:pt idx="18">
                  <c:v>35.046936000000002</c:v>
                </c:pt>
                <c:pt idx="19">
                  <c:v>35.813740000000003</c:v>
                </c:pt>
                <c:pt idx="20">
                  <c:v>36.99662</c:v>
                </c:pt>
                <c:pt idx="21">
                  <c:v>37.927520000000001</c:v>
                </c:pt>
                <c:pt idx="22">
                  <c:v>39.269407999999999</c:v>
                </c:pt>
                <c:pt idx="23">
                  <c:v>40.827244</c:v>
                </c:pt>
                <c:pt idx="24">
                  <c:v>41.961860000000001</c:v>
                </c:pt>
                <c:pt idx="25">
                  <c:v>42.571076000000012</c:v>
                </c:pt>
                <c:pt idx="26">
                  <c:v>43.422248000000003</c:v>
                </c:pt>
                <c:pt idx="27">
                  <c:v>43.787380000000013</c:v>
                </c:pt>
                <c:pt idx="28">
                  <c:v>43.521520000000002</c:v>
                </c:pt>
                <c:pt idx="29">
                  <c:v>45.361520000000013</c:v>
                </c:pt>
                <c:pt idx="30">
                  <c:v>46.005707999999998</c:v>
                </c:pt>
                <c:pt idx="31">
                  <c:v>48.059247999999997</c:v>
                </c:pt>
                <c:pt idx="32">
                  <c:v>52.139471999999998</c:v>
                </c:pt>
                <c:pt idx="33">
                  <c:v>53.736468000000002</c:v>
                </c:pt>
                <c:pt idx="34">
                  <c:v>55.148324000000002</c:v>
                </c:pt>
                <c:pt idx="35">
                  <c:v>56.467348000000001</c:v>
                </c:pt>
                <c:pt idx="36">
                  <c:v>57.157643999999998</c:v>
                </c:pt>
                <c:pt idx="37">
                  <c:v>58.028240000000011</c:v>
                </c:pt>
                <c:pt idx="38">
                  <c:v>58.903427999999998</c:v>
                </c:pt>
                <c:pt idx="39">
                  <c:v>60.146276</c:v>
                </c:pt>
                <c:pt idx="40">
                  <c:v>61.968628000000002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Medio alto</c:v>
                </c:pt>
              </c:strCache>
            </c:strRef>
          </c:tx>
          <c:marker>
            <c:symbol val="none"/>
          </c:marker>
          <c:cat>
            <c:numRef>
              <c:f>Hoja1!$A$2:$A$42</c:f>
              <c:numCache>
                <c:formatCode>0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Hoja1!$C$2:$C$42</c:f>
              <c:numCache>
                <c:formatCode>#,##0.0</c:formatCode>
                <c:ptCount val="41"/>
                <c:pt idx="0">
                  <c:v>3.6617282499999999</c:v>
                </c:pt>
                <c:pt idx="1">
                  <c:v>4.0560429999999998</c:v>
                </c:pt>
                <c:pt idx="2">
                  <c:v>4.4978104999999946</c:v>
                </c:pt>
                <c:pt idx="3">
                  <c:v>4.9752739999999998</c:v>
                </c:pt>
                <c:pt idx="4">
                  <c:v>5.6528049999999856</c:v>
                </c:pt>
                <c:pt idx="5">
                  <c:v>6.4547744999999956</c:v>
                </c:pt>
                <c:pt idx="6">
                  <c:v>6.9200554999999966</c:v>
                </c:pt>
                <c:pt idx="7">
                  <c:v>7.2998525000000001</c:v>
                </c:pt>
                <c:pt idx="8">
                  <c:v>7.6759509999999906</c:v>
                </c:pt>
                <c:pt idx="9">
                  <c:v>8.392258</c:v>
                </c:pt>
                <c:pt idx="10">
                  <c:v>8.9472129999999979</c:v>
                </c:pt>
                <c:pt idx="11">
                  <c:v>9.7826120000000003</c:v>
                </c:pt>
                <c:pt idx="12">
                  <c:v>10.777483</c:v>
                </c:pt>
                <c:pt idx="13">
                  <c:v>11.388596</c:v>
                </c:pt>
                <c:pt idx="14">
                  <c:v>12.040265</c:v>
                </c:pt>
                <c:pt idx="15">
                  <c:v>13.048963000000001</c:v>
                </c:pt>
                <c:pt idx="16">
                  <c:v>14.235495</c:v>
                </c:pt>
                <c:pt idx="17">
                  <c:v>14.753992999999999</c:v>
                </c:pt>
                <c:pt idx="18">
                  <c:v>15.119942999999999</c:v>
                </c:pt>
                <c:pt idx="19">
                  <c:v>15.426614000000001</c:v>
                </c:pt>
                <c:pt idx="20">
                  <c:v>15.768915</c:v>
                </c:pt>
                <c:pt idx="21">
                  <c:v>16.272508999999999</c:v>
                </c:pt>
                <c:pt idx="22">
                  <c:v>16.406518999999999</c:v>
                </c:pt>
                <c:pt idx="23">
                  <c:v>16.830850000000009</c:v>
                </c:pt>
                <c:pt idx="24">
                  <c:v>18.212796000000001</c:v>
                </c:pt>
                <c:pt idx="25">
                  <c:v>19.486854000000001</c:v>
                </c:pt>
                <c:pt idx="26">
                  <c:v>20.786587999999981</c:v>
                </c:pt>
                <c:pt idx="27">
                  <c:v>22.140377999999991</c:v>
                </c:pt>
                <c:pt idx="28">
                  <c:v>23.415023999999999</c:v>
                </c:pt>
                <c:pt idx="29">
                  <c:v>24.921012000000001</c:v>
                </c:pt>
                <c:pt idx="30">
                  <c:v>27.294142000000001</c:v>
                </c:pt>
                <c:pt idx="31">
                  <c:v>31.01155</c:v>
                </c:pt>
                <c:pt idx="32">
                  <c:v>35.189376000000003</c:v>
                </c:pt>
                <c:pt idx="33">
                  <c:v>39.979736000000003</c:v>
                </c:pt>
                <c:pt idx="34">
                  <c:v>44.398704000000002</c:v>
                </c:pt>
                <c:pt idx="35">
                  <c:v>48.470108000000003</c:v>
                </c:pt>
                <c:pt idx="36">
                  <c:v>53.450380000000003</c:v>
                </c:pt>
                <c:pt idx="37">
                  <c:v>57.328320000000012</c:v>
                </c:pt>
                <c:pt idx="38">
                  <c:v>61.139364</c:v>
                </c:pt>
                <c:pt idx="39">
                  <c:v>64.811223999999996</c:v>
                </c:pt>
                <c:pt idx="40">
                  <c:v>68.352799999999888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Medio bajo</c:v>
                </c:pt>
              </c:strCache>
            </c:strRef>
          </c:tx>
          <c:marker>
            <c:symbol val="none"/>
          </c:marker>
          <c:cat>
            <c:numRef>
              <c:f>Hoja1!$A$2:$A$42</c:f>
              <c:numCache>
                <c:formatCode>0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Hoja1!$D$2:$D$42</c:f>
              <c:numCache>
                <c:formatCode>#,##0.0</c:formatCode>
                <c:ptCount val="41"/>
                <c:pt idx="0">
                  <c:v>5.9743085000000002</c:v>
                </c:pt>
                <c:pt idx="1">
                  <c:v>6.3019324999999986</c:v>
                </c:pt>
                <c:pt idx="2">
                  <c:v>6.6341334999999937</c:v>
                </c:pt>
                <c:pt idx="3">
                  <c:v>6.9362005</c:v>
                </c:pt>
                <c:pt idx="4">
                  <c:v>7.1956474999999998</c:v>
                </c:pt>
                <c:pt idx="5">
                  <c:v>7.3947989999999963</c:v>
                </c:pt>
                <c:pt idx="6">
                  <c:v>7.641394</c:v>
                </c:pt>
                <c:pt idx="7">
                  <c:v>7.8334820000000001</c:v>
                </c:pt>
                <c:pt idx="8">
                  <c:v>8.3569224999999996</c:v>
                </c:pt>
                <c:pt idx="9">
                  <c:v>8.7334130000000005</c:v>
                </c:pt>
                <c:pt idx="10">
                  <c:v>9.1664060000000003</c:v>
                </c:pt>
                <c:pt idx="11">
                  <c:v>9.8292319999999993</c:v>
                </c:pt>
                <c:pt idx="12">
                  <c:v>9.9559339999999992</c:v>
                </c:pt>
                <c:pt idx="13">
                  <c:v>10.719571999999999</c:v>
                </c:pt>
                <c:pt idx="14">
                  <c:v>11.528553</c:v>
                </c:pt>
                <c:pt idx="15">
                  <c:v>11.776846000000001</c:v>
                </c:pt>
                <c:pt idx="16">
                  <c:v>11.990837000000001</c:v>
                </c:pt>
                <c:pt idx="17">
                  <c:v>12.583174</c:v>
                </c:pt>
                <c:pt idx="18">
                  <c:v>12.249304</c:v>
                </c:pt>
                <c:pt idx="19">
                  <c:v>12.808951</c:v>
                </c:pt>
                <c:pt idx="20">
                  <c:v>13.215422</c:v>
                </c:pt>
                <c:pt idx="21">
                  <c:v>13.511181000000001</c:v>
                </c:pt>
                <c:pt idx="22">
                  <c:v>13.739697</c:v>
                </c:pt>
                <c:pt idx="23">
                  <c:v>14.010413</c:v>
                </c:pt>
                <c:pt idx="24">
                  <c:v>14.530391</c:v>
                </c:pt>
                <c:pt idx="25">
                  <c:v>15.219524</c:v>
                </c:pt>
                <c:pt idx="26">
                  <c:v>16.604278000000001</c:v>
                </c:pt>
                <c:pt idx="27">
                  <c:v>18.04541</c:v>
                </c:pt>
                <c:pt idx="28">
                  <c:v>19.864656</c:v>
                </c:pt>
                <c:pt idx="29">
                  <c:v>22.067475999999999</c:v>
                </c:pt>
                <c:pt idx="30">
                  <c:v>23.759048</c:v>
                </c:pt>
                <c:pt idx="31">
                  <c:v>24.802726</c:v>
                </c:pt>
                <c:pt idx="32">
                  <c:v>26.526243999999981</c:v>
                </c:pt>
                <c:pt idx="33">
                  <c:v>27.856494000000001</c:v>
                </c:pt>
                <c:pt idx="34">
                  <c:v>29.554236</c:v>
                </c:pt>
                <c:pt idx="35">
                  <c:v>30.667484000000009</c:v>
                </c:pt>
                <c:pt idx="36">
                  <c:v>32.450234000000002</c:v>
                </c:pt>
                <c:pt idx="37">
                  <c:v>35.460164000000013</c:v>
                </c:pt>
                <c:pt idx="38">
                  <c:v>39.051443999999982</c:v>
                </c:pt>
                <c:pt idx="39">
                  <c:v>41.362864000000002</c:v>
                </c:pt>
                <c:pt idx="40">
                  <c:v>44.372516000000012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Bajo</c:v>
                </c:pt>
              </c:strCache>
            </c:strRef>
          </c:tx>
          <c:marker>
            <c:symbol val="none"/>
          </c:marker>
          <c:cat>
            <c:numRef>
              <c:f>Hoja1!$A$2:$A$42</c:f>
              <c:numCache>
                <c:formatCode>0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Hoja1!$E$2:$E$42</c:f>
              <c:numCache>
                <c:formatCode>#,##0.0</c:formatCode>
                <c:ptCount val="41"/>
                <c:pt idx="0">
                  <c:v>0.3666148125</c:v>
                </c:pt>
                <c:pt idx="1">
                  <c:v>0.38592799999999999</c:v>
                </c:pt>
                <c:pt idx="2">
                  <c:v>0.41636496875000001</c:v>
                </c:pt>
                <c:pt idx="3">
                  <c:v>0.44731546875</c:v>
                </c:pt>
                <c:pt idx="4">
                  <c:v>0.52319540625000005</c:v>
                </c:pt>
                <c:pt idx="5">
                  <c:v>0.54481175000000004</c:v>
                </c:pt>
                <c:pt idx="6">
                  <c:v>0.56338943750000003</c:v>
                </c:pt>
                <c:pt idx="7">
                  <c:v>0.64714987499999999</c:v>
                </c:pt>
                <c:pt idx="8">
                  <c:v>0.68747175000000005</c:v>
                </c:pt>
                <c:pt idx="9">
                  <c:v>0.81587687499999995</c:v>
                </c:pt>
                <c:pt idx="10">
                  <c:v>0.86236006249999997</c:v>
                </c:pt>
                <c:pt idx="11">
                  <c:v>0.90599493750000004</c:v>
                </c:pt>
                <c:pt idx="12">
                  <c:v>1.0029848125</c:v>
                </c:pt>
                <c:pt idx="13">
                  <c:v>1.12080175</c:v>
                </c:pt>
                <c:pt idx="14">
                  <c:v>1.2328809999999999</c:v>
                </c:pt>
                <c:pt idx="15">
                  <c:v>1.306838875</c:v>
                </c:pt>
                <c:pt idx="16">
                  <c:v>1.365116</c:v>
                </c:pt>
                <c:pt idx="17">
                  <c:v>1.4349395</c:v>
                </c:pt>
                <c:pt idx="18">
                  <c:v>1.4023123749999999</c:v>
                </c:pt>
                <c:pt idx="19">
                  <c:v>1.4644385</c:v>
                </c:pt>
                <c:pt idx="20">
                  <c:v>1.5503186250000001</c:v>
                </c:pt>
                <c:pt idx="21">
                  <c:v>1.6102799999999999</c:v>
                </c:pt>
                <c:pt idx="22">
                  <c:v>1.641981125</c:v>
                </c:pt>
                <c:pt idx="23">
                  <c:v>1.7396324999999999</c:v>
                </c:pt>
                <c:pt idx="24">
                  <c:v>1.7521096249999999</c:v>
                </c:pt>
                <c:pt idx="25">
                  <c:v>1.794133875</c:v>
                </c:pt>
                <c:pt idx="26">
                  <c:v>1.8770454999999999</c:v>
                </c:pt>
                <c:pt idx="27">
                  <c:v>1.967446</c:v>
                </c:pt>
                <c:pt idx="28">
                  <c:v>2.0593347500000001</c:v>
                </c:pt>
                <c:pt idx="29">
                  <c:v>2.2215677500000002</c:v>
                </c:pt>
                <c:pt idx="30">
                  <c:v>2.4682662500000001</c:v>
                </c:pt>
                <c:pt idx="31">
                  <c:v>2.84866625</c:v>
                </c:pt>
                <c:pt idx="32">
                  <c:v>2.9989379999999999</c:v>
                </c:pt>
                <c:pt idx="33">
                  <c:v>3.2239252500000002</c:v>
                </c:pt>
                <c:pt idx="34">
                  <c:v>3.3263699999999981</c:v>
                </c:pt>
                <c:pt idx="35">
                  <c:v>3.5987382499999998</c:v>
                </c:pt>
                <c:pt idx="36">
                  <c:v>3.9823970000000002</c:v>
                </c:pt>
                <c:pt idx="37">
                  <c:v>4.3682339999999966</c:v>
                </c:pt>
                <c:pt idx="38">
                  <c:v>4.9044024999999998</c:v>
                </c:pt>
                <c:pt idx="39">
                  <c:v>5.5569284999999997</c:v>
                </c:pt>
                <c:pt idx="40">
                  <c:v>6.3556910000000002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520704"/>
        <c:axId val="155973888"/>
      </c:lineChart>
      <c:catAx>
        <c:axId val="1425207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155973888"/>
        <c:crosses val="autoZero"/>
        <c:auto val="1"/>
        <c:lblAlgn val="ctr"/>
        <c:lblOffset val="100"/>
        <c:noMultiLvlLbl val="0"/>
      </c:catAx>
      <c:valAx>
        <c:axId val="155973888"/>
        <c:scaling>
          <c:orientation val="minMax"/>
          <c:max val="7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dirty="0" smtClean="0"/>
                  <a:t>Millones</a:t>
                </a:r>
                <a:endParaRPr lang="es-E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25207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8B6C6-11A4-4D5E-8DE8-366D53C09433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69BD0F69-D83E-4B64-A890-0E1D2B7A8DC2}">
      <dgm:prSet phldrT="[Texto]" custT="1"/>
      <dgm:spPr/>
      <dgm:t>
        <a:bodyPr/>
        <a:lstStyle/>
        <a:p>
          <a:pPr algn="just"/>
          <a:r>
            <a:rPr lang="es-MX" sz="1800" dirty="0" smtClean="0"/>
            <a:t>El cambio demográfico significará una demanda potencial cada vez más grande y diversa para la educación superior, lo que redefinirá las estrategias de cobertura, organización y sostenimiento.</a:t>
          </a:r>
          <a:endParaRPr lang="es-MX" sz="1800" dirty="0"/>
        </a:p>
      </dgm:t>
    </dgm:pt>
    <dgm:pt modelId="{51824DEC-61DD-40DC-8747-A863289402B0}" type="parTrans" cxnId="{BBA5461A-0F5E-478E-B534-9B17DED29740}">
      <dgm:prSet/>
      <dgm:spPr/>
      <dgm:t>
        <a:bodyPr/>
        <a:lstStyle/>
        <a:p>
          <a:pPr algn="just"/>
          <a:endParaRPr lang="es-MX" sz="4000"/>
        </a:p>
      </dgm:t>
    </dgm:pt>
    <dgm:pt modelId="{0491FC88-B45F-4F07-87D1-7CC95F0DBA93}" type="sibTrans" cxnId="{BBA5461A-0F5E-478E-B534-9B17DED29740}">
      <dgm:prSet/>
      <dgm:spPr/>
      <dgm:t>
        <a:bodyPr/>
        <a:lstStyle/>
        <a:p>
          <a:pPr algn="just"/>
          <a:endParaRPr lang="es-MX" sz="4000"/>
        </a:p>
      </dgm:t>
    </dgm:pt>
    <dgm:pt modelId="{E8E36351-FD22-4FB4-9543-7D51FDD0A6BF}">
      <dgm:prSet phldrT="[Texto]" custT="1"/>
      <dgm:spPr/>
      <dgm:t>
        <a:bodyPr/>
        <a:lstStyle/>
        <a:p>
          <a:pPr algn="just"/>
          <a:r>
            <a:rPr lang="es-MX" sz="1600" dirty="0" smtClean="0"/>
            <a:t> </a:t>
          </a:r>
          <a:endParaRPr lang="es-MX" sz="1600" dirty="0"/>
        </a:p>
      </dgm:t>
    </dgm:pt>
    <dgm:pt modelId="{B91D6DBB-C9E5-4BDF-9EF4-ECC8581A5FFC}" type="parTrans" cxnId="{3F80AA84-1B8A-4712-A523-D08287119DBD}">
      <dgm:prSet/>
      <dgm:spPr/>
      <dgm:t>
        <a:bodyPr/>
        <a:lstStyle/>
        <a:p>
          <a:pPr algn="just"/>
          <a:endParaRPr lang="es-MX" sz="4000"/>
        </a:p>
      </dgm:t>
    </dgm:pt>
    <dgm:pt modelId="{B6F04AD9-AD4D-4B42-8630-7FBB78970BE7}" type="sibTrans" cxnId="{3F80AA84-1B8A-4712-A523-D08287119DBD}">
      <dgm:prSet/>
      <dgm:spPr/>
      <dgm:t>
        <a:bodyPr/>
        <a:lstStyle/>
        <a:p>
          <a:pPr algn="just"/>
          <a:endParaRPr lang="es-MX" sz="4000"/>
        </a:p>
      </dgm:t>
    </dgm:pt>
    <dgm:pt modelId="{4D5FDDCA-BD36-4EF4-8F6A-E2AE8AEC41C7}">
      <dgm:prSet phldrT="[Texto]" custT="1"/>
      <dgm:spPr/>
      <dgm:t>
        <a:bodyPr/>
        <a:lstStyle/>
        <a:p>
          <a:pPr algn="just"/>
          <a:r>
            <a:rPr lang="es-MX" sz="1600" dirty="0" smtClean="0"/>
            <a:t> </a:t>
          </a:r>
          <a:endParaRPr lang="es-MX" sz="1600" dirty="0"/>
        </a:p>
      </dgm:t>
    </dgm:pt>
    <dgm:pt modelId="{6DC1FBF0-04B5-4A8C-AE7F-04D31B489002}" type="parTrans" cxnId="{91A41456-E8AB-4465-9FFF-F30DA87C2156}">
      <dgm:prSet/>
      <dgm:spPr/>
      <dgm:t>
        <a:bodyPr/>
        <a:lstStyle/>
        <a:p>
          <a:pPr algn="just"/>
          <a:endParaRPr lang="es-MX" sz="4000"/>
        </a:p>
      </dgm:t>
    </dgm:pt>
    <dgm:pt modelId="{9C055EE6-6C58-4E38-A8E7-2A10D0F9C824}" type="sibTrans" cxnId="{91A41456-E8AB-4465-9FFF-F30DA87C2156}">
      <dgm:prSet/>
      <dgm:spPr/>
      <dgm:t>
        <a:bodyPr/>
        <a:lstStyle/>
        <a:p>
          <a:pPr algn="just"/>
          <a:endParaRPr lang="es-MX" sz="4000"/>
        </a:p>
      </dgm:t>
    </dgm:pt>
    <dgm:pt modelId="{DF639E48-461B-41B0-AD60-C75131847CB1}">
      <dgm:prSet phldrT="[Texto]" custT="1"/>
      <dgm:spPr/>
      <dgm:t>
        <a:bodyPr/>
        <a:lstStyle/>
        <a:p>
          <a:pPr algn="just"/>
          <a:r>
            <a:rPr lang="es-MX" sz="1800" dirty="0" smtClean="0"/>
            <a:t>Un creciente número de estudiantes mayores y de medio tiempo demandará un cambio en la estructura y organización de los programas académicos, así como la incorporación de ambientes virtuales </a:t>
          </a:r>
          <a:endParaRPr lang="es-MX" sz="1800" dirty="0"/>
        </a:p>
      </dgm:t>
    </dgm:pt>
    <dgm:pt modelId="{FD4ABA94-300D-4364-8F63-2B487FB0CF8F}" type="parTrans" cxnId="{3FA74635-5288-447B-97D7-66CD75D06C13}">
      <dgm:prSet/>
      <dgm:spPr/>
      <dgm:t>
        <a:bodyPr/>
        <a:lstStyle/>
        <a:p>
          <a:pPr algn="just"/>
          <a:endParaRPr lang="es-MX" sz="4000"/>
        </a:p>
      </dgm:t>
    </dgm:pt>
    <dgm:pt modelId="{D9A8F6FF-BED5-4C01-A2DC-C2AC2A0810FF}" type="sibTrans" cxnId="{3FA74635-5288-447B-97D7-66CD75D06C13}">
      <dgm:prSet/>
      <dgm:spPr/>
      <dgm:t>
        <a:bodyPr/>
        <a:lstStyle/>
        <a:p>
          <a:pPr algn="just"/>
          <a:endParaRPr lang="es-MX" sz="4000"/>
        </a:p>
      </dgm:t>
    </dgm:pt>
    <dgm:pt modelId="{899FDEE2-58DF-49FB-A7FE-FF4591133F67}">
      <dgm:prSet custT="1"/>
      <dgm:spPr/>
      <dgm:t>
        <a:bodyPr/>
        <a:lstStyle/>
        <a:p>
          <a:pPr algn="just"/>
          <a:r>
            <a:rPr lang="es-MX" sz="1800" dirty="0" smtClean="0"/>
            <a:t>El crecimiento de la matrícula se dará principalmente en los países en vías de desarrollo, lo que demandará un mayor financiamiento y la provisión de apoyos para estudiantes de bajos recursos y de grupos vulnerables.</a:t>
          </a:r>
          <a:endParaRPr lang="es-MX" sz="1800" dirty="0"/>
        </a:p>
      </dgm:t>
    </dgm:pt>
    <dgm:pt modelId="{D04EA123-2A71-48FF-BDFB-DBD0575BE8B4}" type="parTrans" cxnId="{63B817F2-918A-42A6-AFB3-5FC7B6DBD7C6}">
      <dgm:prSet/>
      <dgm:spPr/>
      <dgm:t>
        <a:bodyPr/>
        <a:lstStyle/>
        <a:p>
          <a:pPr algn="just"/>
          <a:endParaRPr lang="es-MX" sz="1800"/>
        </a:p>
      </dgm:t>
    </dgm:pt>
    <dgm:pt modelId="{4EB3B44F-9F6C-46A5-8928-C74344999EA4}" type="sibTrans" cxnId="{63B817F2-918A-42A6-AFB3-5FC7B6DBD7C6}">
      <dgm:prSet/>
      <dgm:spPr/>
      <dgm:t>
        <a:bodyPr/>
        <a:lstStyle/>
        <a:p>
          <a:pPr algn="just"/>
          <a:endParaRPr lang="es-MX" sz="1800"/>
        </a:p>
      </dgm:t>
    </dgm:pt>
    <dgm:pt modelId="{3DE99C6D-13FB-4E91-87FA-412D1C302E33}">
      <dgm:prSet phldrT="[Texto]" custT="1"/>
      <dgm:spPr/>
      <dgm:t>
        <a:bodyPr/>
        <a:lstStyle/>
        <a:p>
          <a:pPr algn="just"/>
          <a:r>
            <a:rPr lang="es-MX" sz="1600" dirty="0" smtClean="0"/>
            <a:t> </a:t>
          </a:r>
          <a:endParaRPr lang="es-MX" sz="1600" dirty="0"/>
        </a:p>
      </dgm:t>
    </dgm:pt>
    <dgm:pt modelId="{AD295AD5-4901-4B93-A5BE-B7B8FFCEE073}" type="sibTrans" cxnId="{DE383957-9F80-4621-A943-093BE4AB7B4A}">
      <dgm:prSet/>
      <dgm:spPr/>
      <dgm:t>
        <a:bodyPr/>
        <a:lstStyle/>
        <a:p>
          <a:pPr algn="just"/>
          <a:endParaRPr lang="es-MX" sz="4000"/>
        </a:p>
      </dgm:t>
    </dgm:pt>
    <dgm:pt modelId="{83402CA5-3B1D-4385-BD48-61427A31F774}" type="parTrans" cxnId="{DE383957-9F80-4621-A943-093BE4AB7B4A}">
      <dgm:prSet/>
      <dgm:spPr/>
      <dgm:t>
        <a:bodyPr/>
        <a:lstStyle/>
        <a:p>
          <a:pPr algn="just"/>
          <a:endParaRPr lang="es-MX" sz="4000"/>
        </a:p>
      </dgm:t>
    </dgm:pt>
    <dgm:pt modelId="{1F232B9F-CEE6-434C-8D48-A59D55899C3F}" type="pres">
      <dgm:prSet presAssocID="{EC58B6C6-11A4-4D5E-8DE8-366D53C094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0A047B8-EC59-457B-9C5E-D21117316A7E}" type="pres">
      <dgm:prSet presAssocID="{3DE99C6D-13FB-4E91-87FA-412D1C302E33}" presName="parentLin" presStyleCnt="0"/>
      <dgm:spPr/>
      <dgm:t>
        <a:bodyPr/>
        <a:lstStyle/>
        <a:p>
          <a:endParaRPr lang="es-MX"/>
        </a:p>
      </dgm:t>
    </dgm:pt>
    <dgm:pt modelId="{0A3A8878-6F1F-46F5-878C-CCE6C5555B61}" type="pres">
      <dgm:prSet presAssocID="{3DE99C6D-13FB-4E91-87FA-412D1C302E33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6CCDF583-017E-4C10-A000-DF41C9B5E3B7}" type="pres">
      <dgm:prSet presAssocID="{3DE99C6D-13FB-4E91-87FA-412D1C302E3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968236-48DC-4374-B58A-8192C67B61ED}" type="pres">
      <dgm:prSet presAssocID="{3DE99C6D-13FB-4E91-87FA-412D1C302E33}" presName="negativeSpace" presStyleCnt="0"/>
      <dgm:spPr/>
      <dgm:t>
        <a:bodyPr/>
        <a:lstStyle/>
        <a:p>
          <a:endParaRPr lang="es-MX"/>
        </a:p>
      </dgm:t>
    </dgm:pt>
    <dgm:pt modelId="{DD2C3703-2BC6-42B3-AE87-631A3EFBEDCB}" type="pres">
      <dgm:prSet presAssocID="{3DE99C6D-13FB-4E91-87FA-412D1C302E3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7D6C08-4745-4A36-A701-4F89A8E03781}" type="pres">
      <dgm:prSet presAssocID="{AD295AD5-4901-4B93-A5BE-B7B8FFCEE073}" presName="spaceBetweenRectangles" presStyleCnt="0"/>
      <dgm:spPr/>
      <dgm:t>
        <a:bodyPr/>
        <a:lstStyle/>
        <a:p>
          <a:endParaRPr lang="es-MX"/>
        </a:p>
      </dgm:t>
    </dgm:pt>
    <dgm:pt modelId="{544D0B34-888D-475C-8B83-F6992B9EF25A}" type="pres">
      <dgm:prSet presAssocID="{E8E36351-FD22-4FB4-9543-7D51FDD0A6BF}" presName="parentLin" presStyleCnt="0"/>
      <dgm:spPr/>
      <dgm:t>
        <a:bodyPr/>
        <a:lstStyle/>
        <a:p>
          <a:endParaRPr lang="es-MX"/>
        </a:p>
      </dgm:t>
    </dgm:pt>
    <dgm:pt modelId="{876DABC8-20CA-42B5-8532-552F824B1FE2}" type="pres">
      <dgm:prSet presAssocID="{E8E36351-FD22-4FB4-9543-7D51FDD0A6BF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8517A9FE-F8BA-4CFB-8F10-CD3B4FDB6B7A}" type="pres">
      <dgm:prSet presAssocID="{E8E36351-FD22-4FB4-9543-7D51FDD0A6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6793A4-18E1-4A4D-943C-1E250AD492EC}" type="pres">
      <dgm:prSet presAssocID="{E8E36351-FD22-4FB4-9543-7D51FDD0A6BF}" presName="negativeSpace" presStyleCnt="0"/>
      <dgm:spPr/>
      <dgm:t>
        <a:bodyPr/>
        <a:lstStyle/>
        <a:p>
          <a:endParaRPr lang="es-MX"/>
        </a:p>
      </dgm:t>
    </dgm:pt>
    <dgm:pt modelId="{19326612-89E3-46E3-AE6A-698311A29FAD}" type="pres">
      <dgm:prSet presAssocID="{E8E36351-FD22-4FB4-9543-7D51FDD0A6B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5600D2-4C46-465D-8F1F-91D078114C93}" type="pres">
      <dgm:prSet presAssocID="{B6F04AD9-AD4D-4B42-8630-7FBB78970BE7}" presName="spaceBetweenRectangles" presStyleCnt="0"/>
      <dgm:spPr/>
      <dgm:t>
        <a:bodyPr/>
        <a:lstStyle/>
        <a:p>
          <a:endParaRPr lang="es-MX"/>
        </a:p>
      </dgm:t>
    </dgm:pt>
    <dgm:pt modelId="{18F7492D-696C-4866-B2B5-7E67ADC7CE5C}" type="pres">
      <dgm:prSet presAssocID="{4D5FDDCA-BD36-4EF4-8F6A-E2AE8AEC41C7}" presName="parentLin" presStyleCnt="0"/>
      <dgm:spPr/>
      <dgm:t>
        <a:bodyPr/>
        <a:lstStyle/>
        <a:p>
          <a:endParaRPr lang="es-MX"/>
        </a:p>
      </dgm:t>
    </dgm:pt>
    <dgm:pt modelId="{1E87FEE1-B481-4960-808C-834301616DC5}" type="pres">
      <dgm:prSet presAssocID="{4D5FDDCA-BD36-4EF4-8F6A-E2AE8AEC41C7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2C29CBFB-85B8-4518-A90F-FB31A7819DC0}" type="pres">
      <dgm:prSet presAssocID="{4D5FDDCA-BD36-4EF4-8F6A-E2AE8AEC41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896735-697F-4732-9442-CCC23F1CA450}" type="pres">
      <dgm:prSet presAssocID="{4D5FDDCA-BD36-4EF4-8F6A-E2AE8AEC41C7}" presName="negativeSpace" presStyleCnt="0"/>
      <dgm:spPr/>
      <dgm:t>
        <a:bodyPr/>
        <a:lstStyle/>
        <a:p>
          <a:endParaRPr lang="es-MX"/>
        </a:p>
      </dgm:t>
    </dgm:pt>
    <dgm:pt modelId="{91F8DA2E-E5B8-4EBA-842A-1DE5BEE475FF}" type="pres">
      <dgm:prSet presAssocID="{4D5FDDCA-BD36-4EF4-8F6A-E2AE8AEC41C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E383957-9F80-4621-A943-093BE4AB7B4A}" srcId="{EC58B6C6-11A4-4D5E-8DE8-366D53C09433}" destId="{3DE99C6D-13FB-4E91-87FA-412D1C302E33}" srcOrd="0" destOrd="0" parTransId="{83402CA5-3B1D-4385-BD48-61427A31F774}" sibTransId="{AD295AD5-4901-4B93-A5BE-B7B8FFCEE073}"/>
    <dgm:cxn modelId="{63B817F2-918A-42A6-AFB3-5FC7B6DBD7C6}" srcId="{E8E36351-FD22-4FB4-9543-7D51FDD0A6BF}" destId="{899FDEE2-58DF-49FB-A7FE-FF4591133F67}" srcOrd="0" destOrd="0" parTransId="{D04EA123-2A71-48FF-BDFB-DBD0575BE8B4}" sibTransId="{4EB3B44F-9F6C-46A5-8928-C74344999EA4}"/>
    <dgm:cxn modelId="{B774593B-58AB-44F3-8CC7-DF7DD3949B46}" type="presOf" srcId="{EC58B6C6-11A4-4D5E-8DE8-366D53C09433}" destId="{1F232B9F-CEE6-434C-8D48-A59D55899C3F}" srcOrd="0" destOrd="0" presId="urn:microsoft.com/office/officeart/2005/8/layout/list1"/>
    <dgm:cxn modelId="{35A612BD-A6CF-4862-9261-7DC90EF6DD3E}" type="presOf" srcId="{E8E36351-FD22-4FB4-9543-7D51FDD0A6BF}" destId="{8517A9FE-F8BA-4CFB-8F10-CD3B4FDB6B7A}" srcOrd="1" destOrd="0" presId="urn:microsoft.com/office/officeart/2005/8/layout/list1"/>
    <dgm:cxn modelId="{7CC27C7F-DF17-4F83-9C48-26BDF3A227DA}" type="presOf" srcId="{899FDEE2-58DF-49FB-A7FE-FF4591133F67}" destId="{19326612-89E3-46E3-AE6A-698311A29FAD}" srcOrd="0" destOrd="0" presId="urn:microsoft.com/office/officeart/2005/8/layout/list1"/>
    <dgm:cxn modelId="{B6E2A543-4417-4430-82F0-5926C200BAA5}" type="presOf" srcId="{3DE99C6D-13FB-4E91-87FA-412D1C302E33}" destId="{6CCDF583-017E-4C10-A000-DF41C9B5E3B7}" srcOrd="1" destOrd="0" presId="urn:microsoft.com/office/officeart/2005/8/layout/list1"/>
    <dgm:cxn modelId="{9525E118-5FC1-4B2D-B013-C98E6840294F}" type="presOf" srcId="{E8E36351-FD22-4FB4-9543-7D51FDD0A6BF}" destId="{876DABC8-20CA-42B5-8532-552F824B1FE2}" srcOrd="0" destOrd="0" presId="urn:microsoft.com/office/officeart/2005/8/layout/list1"/>
    <dgm:cxn modelId="{91A41456-E8AB-4465-9FFF-F30DA87C2156}" srcId="{EC58B6C6-11A4-4D5E-8DE8-366D53C09433}" destId="{4D5FDDCA-BD36-4EF4-8F6A-E2AE8AEC41C7}" srcOrd="2" destOrd="0" parTransId="{6DC1FBF0-04B5-4A8C-AE7F-04D31B489002}" sibTransId="{9C055EE6-6C58-4E38-A8E7-2A10D0F9C824}"/>
    <dgm:cxn modelId="{D6C153DD-FBFB-4F57-AF54-C77475AEEF99}" type="presOf" srcId="{4D5FDDCA-BD36-4EF4-8F6A-E2AE8AEC41C7}" destId="{2C29CBFB-85B8-4518-A90F-FB31A7819DC0}" srcOrd="1" destOrd="0" presId="urn:microsoft.com/office/officeart/2005/8/layout/list1"/>
    <dgm:cxn modelId="{7F5E8D28-EB6A-4BF1-8930-CA8CABCCECDA}" type="presOf" srcId="{3DE99C6D-13FB-4E91-87FA-412D1C302E33}" destId="{0A3A8878-6F1F-46F5-878C-CCE6C5555B61}" srcOrd="0" destOrd="0" presId="urn:microsoft.com/office/officeart/2005/8/layout/list1"/>
    <dgm:cxn modelId="{BBA5461A-0F5E-478E-B534-9B17DED29740}" srcId="{3DE99C6D-13FB-4E91-87FA-412D1C302E33}" destId="{69BD0F69-D83E-4B64-A890-0E1D2B7A8DC2}" srcOrd="0" destOrd="0" parTransId="{51824DEC-61DD-40DC-8747-A863289402B0}" sibTransId="{0491FC88-B45F-4F07-87D1-7CC95F0DBA93}"/>
    <dgm:cxn modelId="{3F80AA84-1B8A-4712-A523-D08287119DBD}" srcId="{EC58B6C6-11A4-4D5E-8DE8-366D53C09433}" destId="{E8E36351-FD22-4FB4-9543-7D51FDD0A6BF}" srcOrd="1" destOrd="0" parTransId="{B91D6DBB-C9E5-4BDF-9EF4-ECC8581A5FFC}" sibTransId="{B6F04AD9-AD4D-4B42-8630-7FBB78970BE7}"/>
    <dgm:cxn modelId="{49F0533D-694E-4A26-A2F0-2C950AFED9BE}" type="presOf" srcId="{4D5FDDCA-BD36-4EF4-8F6A-E2AE8AEC41C7}" destId="{1E87FEE1-B481-4960-808C-834301616DC5}" srcOrd="0" destOrd="0" presId="urn:microsoft.com/office/officeart/2005/8/layout/list1"/>
    <dgm:cxn modelId="{3FA74635-5288-447B-97D7-66CD75D06C13}" srcId="{4D5FDDCA-BD36-4EF4-8F6A-E2AE8AEC41C7}" destId="{DF639E48-461B-41B0-AD60-C75131847CB1}" srcOrd="0" destOrd="0" parTransId="{FD4ABA94-300D-4364-8F63-2B487FB0CF8F}" sibTransId="{D9A8F6FF-BED5-4C01-A2DC-C2AC2A0810FF}"/>
    <dgm:cxn modelId="{7F3D01C2-E926-40E5-85AB-6E29A10F0B25}" type="presOf" srcId="{DF639E48-461B-41B0-AD60-C75131847CB1}" destId="{91F8DA2E-E5B8-4EBA-842A-1DE5BEE475FF}" srcOrd="0" destOrd="0" presId="urn:microsoft.com/office/officeart/2005/8/layout/list1"/>
    <dgm:cxn modelId="{B50AC8A8-1DA8-447E-B882-3ACACFBE791D}" type="presOf" srcId="{69BD0F69-D83E-4B64-A890-0E1D2B7A8DC2}" destId="{DD2C3703-2BC6-42B3-AE87-631A3EFBEDCB}" srcOrd="0" destOrd="0" presId="urn:microsoft.com/office/officeart/2005/8/layout/list1"/>
    <dgm:cxn modelId="{89E3B93B-88F8-4F93-854F-BE245379C531}" type="presParOf" srcId="{1F232B9F-CEE6-434C-8D48-A59D55899C3F}" destId="{70A047B8-EC59-457B-9C5E-D21117316A7E}" srcOrd="0" destOrd="0" presId="urn:microsoft.com/office/officeart/2005/8/layout/list1"/>
    <dgm:cxn modelId="{8A054E3F-F23F-4132-B418-669E612E180E}" type="presParOf" srcId="{70A047B8-EC59-457B-9C5E-D21117316A7E}" destId="{0A3A8878-6F1F-46F5-878C-CCE6C5555B61}" srcOrd="0" destOrd="0" presId="urn:microsoft.com/office/officeart/2005/8/layout/list1"/>
    <dgm:cxn modelId="{6769DCE7-ED48-4B59-BB82-141F410291EA}" type="presParOf" srcId="{70A047B8-EC59-457B-9C5E-D21117316A7E}" destId="{6CCDF583-017E-4C10-A000-DF41C9B5E3B7}" srcOrd="1" destOrd="0" presId="urn:microsoft.com/office/officeart/2005/8/layout/list1"/>
    <dgm:cxn modelId="{4EEAA301-5410-44D5-A546-42963C55AC30}" type="presParOf" srcId="{1F232B9F-CEE6-434C-8D48-A59D55899C3F}" destId="{3A968236-48DC-4374-B58A-8192C67B61ED}" srcOrd="1" destOrd="0" presId="urn:microsoft.com/office/officeart/2005/8/layout/list1"/>
    <dgm:cxn modelId="{EFC6BBE4-8B2A-4322-9C99-1C5D2C6E0D3E}" type="presParOf" srcId="{1F232B9F-CEE6-434C-8D48-A59D55899C3F}" destId="{DD2C3703-2BC6-42B3-AE87-631A3EFBEDCB}" srcOrd="2" destOrd="0" presId="urn:microsoft.com/office/officeart/2005/8/layout/list1"/>
    <dgm:cxn modelId="{6AE90BBD-253D-42B8-9BEF-2D33DFB675D7}" type="presParOf" srcId="{1F232B9F-CEE6-434C-8D48-A59D55899C3F}" destId="{2F7D6C08-4745-4A36-A701-4F89A8E03781}" srcOrd="3" destOrd="0" presId="urn:microsoft.com/office/officeart/2005/8/layout/list1"/>
    <dgm:cxn modelId="{DE8CB05C-5FDB-4053-8588-7BB37E054EBA}" type="presParOf" srcId="{1F232B9F-CEE6-434C-8D48-A59D55899C3F}" destId="{544D0B34-888D-475C-8B83-F6992B9EF25A}" srcOrd="4" destOrd="0" presId="urn:microsoft.com/office/officeart/2005/8/layout/list1"/>
    <dgm:cxn modelId="{E1771233-3D63-446A-A23B-907D2DF58B48}" type="presParOf" srcId="{544D0B34-888D-475C-8B83-F6992B9EF25A}" destId="{876DABC8-20CA-42B5-8532-552F824B1FE2}" srcOrd="0" destOrd="0" presId="urn:microsoft.com/office/officeart/2005/8/layout/list1"/>
    <dgm:cxn modelId="{4063BFE3-0093-4D9E-95D8-822EF08CEB71}" type="presParOf" srcId="{544D0B34-888D-475C-8B83-F6992B9EF25A}" destId="{8517A9FE-F8BA-4CFB-8F10-CD3B4FDB6B7A}" srcOrd="1" destOrd="0" presId="urn:microsoft.com/office/officeart/2005/8/layout/list1"/>
    <dgm:cxn modelId="{020B98BE-D47B-48CE-8683-AA4844F532BB}" type="presParOf" srcId="{1F232B9F-CEE6-434C-8D48-A59D55899C3F}" destId="{8D6793A4-18E1-4A4D-943C-1E250AD492EC}" srcOrd="5" destOrd="0" presId="urn:microsoft.com/office/officeart/2005/8/layout/list1"/>
    <dgm:cxn modelId="{02B8F586-60DC-40F1-8AB4-55A19167A3E7}" type="presParOf" srcId="{1F232B9F-CEE6-434C-8D48-A59D55899C3F}" destId="{19326612-89E3-46E3-AE6A-698311A29FAD}" srcOrd="6" destOrd="0" presId="urn:microsoft.com/office/officeart/2005/8/layout/list1"/>
    <dgm:cxn modelId="{1DE244FE-052C-446B-BD60-FF5A111D1BDF}" type="presParOf" srcId="{1F232B9F-CEE6-434C-8D48-A59D55899C3F}" destId="{AD5600D2-4C46-465D-8F1F-91D078114C93}" srcOrd="7" destOrd="0" presId="urn:microsoft.com/office/officeart/2005/8/layout/list1"/>
    <dgm:cxn modelId="{CE7818D3-EE56-4BE0-A40C-FF1DFB384095}" type="presParOf" srcId="{1F232B9F-CEE6-434C-8D48-A59D55899C3F}" destId="{18F7492D-696C-4866-B2B5-7E67ADC7CE5C}" srcOrd="8" destOrd="0" presId="urn:microsoft.com/office/officeart/2005/8/layout/list1"/>
    <dgm:cxn modelId="{9CD057D8-55F5-4442-B2E4-08A7821138BC}" type="presParOf" srcId="{18F7492D-696C-4866-B2B5-7E67ADC7CE5C}" destId="{1E87FEE1-B481-4960-808C-834301616DC5}" srcOrd="0" destOrd="0" presId="urn:microsoft.com/office/officeart/2005/8/layout/list1"/>
    <dgm:cxn modelId="{9A6C2439-9D27-4873-A732-49A0B60903D3}" type="presParOf" srcId="{18F7492D-696C-4866-B2B5-7E67ADC7CE5C}" destId="{2C29CBFB-85B8-4518-A90F-FB31A7819DC0}" srcOrd="1" destOrd="0" presId="urn:microsoft.com/office/officeart/2005/8/layout/list1"/>
    <dgm:cxn modelId="{222D3837-7568-45F9-AB79-4CF047ADD34A}" type="presParOf" srcId="{1F232B9F-CEE6-434C-8D48-A59D55899C3F}" destId="{F0896735-697F-4732-9442-CCC23F1CA450}" srcOrd="9" destOrd="0" presId="urn:microsoft.com/office/officeart/2005/8/layout/list1"/>
    <dgm:cxn modelId="{2709327C-6737-4DDB-BDF4-F0A936CCD98E}" type="presParOf" srcId="{1F232B9F-CEE6-434C-8D48-A59D55899C3F}" destId="{91F8DA2E-E5B8-4EBA-842A-1DE5BEE475FF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8B6C6-11A4-4D5E-8DE8-366D53C09433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69BD0F69-D83E-4B64-A890-0E1D2B7A8DC2}">
      <dgm:prSet phldrT="[Texto]" custT="1"/>
      <dgm:spPr/>
      <dgm:t>
        <a:bodyPr/>
        <a:lstStyle/>
        <a:p>
          <a:pPr algn="just"/>
          <a:r>
            <a:rPr lang="es-MX" sz="1800" dirty="0" smtClean="0"/>
            <a:t>Ante la necesidad de servicio mucho más especializado y cambiantes, la universidades deberán diversificar su oferta académica y flexibilizar sus programas, así como la concepción de las tradicionales “carreras”.</a:t>
          </a:r>
          <a:endParaRPr lang="es-MX" sz="1800" dirty="0"/>
        </a:p>
      </dgm:t>
    </dgm:pt>
    <dgm:pt modelId="{51824DEC-61DD-40DC-8747-A863289402B0}" type="parTrans" cxnId="{BBA5461A-0F5E-478E-B534-9B17DED29740}">
      <dgm:prSet/>
      <dgm:spPr/>
      <dgm:t>
        <a:bodyPr/>
        <a:lstStyle/>
        <a:p>
          <a:pPr algn="just"/>
          <a:endParaRPr lang="es-MX" sz="4000"/>
        </a:p>
      </dgm:t>
    </dgm:pt>
    <dgm:pt modelId="{0491FC88-B45F-4F07-87D1-7CC95F0DBA93}" type="sibTrans" cxnId="{BBA5461A-0F5E-478E-B534-9B17DED29740}">
      <dgm:prSet/>
      <dgm:spPr/>
      <dgm:t>
        <a:bodyPr/>
        <a:lstStyle/>
        <a:p>
          <a:pPr algn="just"/>
          <a:endParaRPr lang="es-MX" sz="4000"/>
        </a:p>
      </dgm:t>
    </dgm:pt>
    <dgm:pt modelId="{E8E36351-FD22-4FB4-9543-7D51FDD0A6BF}">
      <dgm:prSet phldrT="[Texto]" custT="1"/>
      <dgm:spPr/>
      <dgm:t>
        <a:bodyPr/>
        <a:lstStyle/>
        <a:p>
          <a:pPr algn="just"/>
          <a:r>
            <a:rPr lang="es-MX" sz="1600" dirty="0" smtClean="0"/>
            <a:t> </a:t>
          </a:r>
          <a:endParaRPr lang="es-MX" sz="1600" dirty="0"/>
        </a:p>
      </dgm:t>
    </dgm:pt>
    <dgm:pt modelId="{B91D6DBB-C9E5-4BDF-9EF4-ECC8581A5FFC}" type="parTrans" cxnId="{3F80AA84-1B8A-4712-A523-D08287119DBD}">
      <dgm:prSet/>
      <dgm:spPr/>
      <dgm:t>
        <a:bodyPr/>
        <a:lstStyle/>
        <a:p>
          <a:pPr algn="just"/>
          <a:endParaRPr lang="es-MX" sz="4000"/>
        </a:p>
      </dgm:t>
    </dgm:pt>
    <dgm:pt modelId="{B6F04AD9-AD4D-4B42-8630-7FBB78970BE7}" type="sibTrans" cxnId="{3F80AA84-1B8A-4712-A523-D08287119DBD}">
      <dgm:prSet/>
      <dgm:spPr/>
      <dgm:t>
        <a:bodyPr/>
        <a:lstStyle/>
        <a:p>
          <a:pPr algn="just"/>
          <a:endParaRPr lang="es-MX" sz="4000"/>
        </a:p>
      </dgm:t>
    </dgm:pt>
    <dgm:pt modelId="{3DE99C6D-13FB-4E91-87FA-412D1C302E33}">
      <dgm:prSet phldrT="[Texto]" custT="1"/>
      <dgm:spPr/>
      <dgm:t>
        <a:bodyPr/>
        <a:lstStyle/>
        <a:p>
          <a:pPr algn="just"/>
          <a:r>
            <a:rPr lang="es-MX" sz="1600" dirty="0" smtClean="0"/>
            <a:t> </a:t>
          </a:r>
          <a:endParaRPr lang="es-MX" sz="1600" dirty="0"/>
        </a:p>
      </dgm:t>
    </dgm:pt>
    <dgm:pt modelId="{AD295AD5-4901-4B93-A5BE-B7B8FFCEE073}" type="sibTrans" cxnId="{DE383957-9F80-4621-A943-093BE4AB7B4A}">
      <dgm:prSet/>
      <dgm:spPr/>
      <dgm:t>
        <a:bodyPr/>
        <a:lstStyle/>
        <a:p>
          <a:pPr algn="just"/>
          <a:endParaRPr lang="es-MX" sz="4000"/>
        </a:p>
      </dgm:t>
    </dgm:pt>
    <dgm:pt modelId="{83402CA5-3B1D-4385-BD48-61427A31F774}" type="parTrans" cxnId="{DE383957-9F80-4621-A943-093BE4AB7B4A}">
      <dgm:prSet/>
      <dgm:spPr/>
      <dgm:t>
        <a:bodyPr/>
        <a:lstStyle/>
        <a:p>
          <a:pPr algn="just"/>
          <a:endParaRPr lang="es-MX" sz="4000"/>
        </a:p>
      </dgm:t>
    </dgm:pt>
    <dgm:pt modelId="{899FDEE2-58DF-49FB-A7FE-FF4591133F67}">
      <dgm:prSet custT="1"/>
      <dgm:spPr/>
      <dgm:t>
        <a:bodyPr/>
        <a:lstStyle/>
        <a:p>
          <a:pPr algn="just"/>
          <a:r>
            <a:rPr lang="es-MX" sz="1800" dirty="0" smtClean="0"/>
            <a:t>La dinámica poblacional y el rápido cambio tecnológico implicarán el diseño de nuevos programas educativos, por ejemplo, programas en salud, economía urbana, movilidad, espacios públicos, </a:t>
          </a:r>
          <a:r>
            <a:rPr lang="es-MX" sz="1800" dirty="0" err="1" smtClean="0"/>
            <a:t>bio</a:t>
          </a:r>
          <a:r>
            <a:rPr lang="es-MX" sz="1800" dirty="0" smtClean="0"/>
            <a:t> – informática, protección de datos, arquitectura de software, </a:t>
          </a:r>
          <a:r>
            <a:rPr lang="es-MX" sz="1800" dirty="0" smtClean="0"/>
            <a:t>gerencia </a:t>
          </a:r>
          <a:r>
            <a:rPr lang="es-MX" sz="1800" dirty="0" smtClean="0"/>
            <a:t>del bienestar, administración hospitalaria, etc</a:t>
          </a:r>
          <a:r>
            <a:rPr lang="es-MX" sz="1800" dirty="0" smtClean="0"/>
            <a:t>.</a:t>
          </a:r>
          <a:endParaRPr lang="es-MX" sz="1800" dirty="0"/>
        </a:p>
      </dgm:t>
    </dgm:pt>
    <dgm:pt modelId="{D04EA123-2A71-48FF-BDFB-DBD0575BE8B4}" type="parTrans" cxnId="{63B817F2-918A-42A6-AFB3-5FC7B6DBD7C6}">
      <dgm:prSet/>
      <dgm:spPr/>
      <dgm:t>
        <a:bodyPr/>
        <a:lstStyle/>
        <a:p>
          <a:pPr algn="just"/>
          <a:endParaRPr lang="es-MX"/>
        </a:p>
      </dgm:t>
    </dgm:pt>
    <dgm:pt modelId="{4EB3B44F-9F6C-46A5-8928-C74344999EA4}" type="sibTrans" cxnId="{63B817F2-918A-42A6-AFB3-5FC7B6DBD7C6}">
      <dgm:prSet/>
      <dgm:spPr/>
      <dgm:t>
        <a:bodyPr/>
        <a:lstStyle/>
        <a:p>
          <a:pPr algn="just"/>
          <a:endParaRPr lang="es-MX"/>
        </a:p>
      </dgm:t>
    </dgm:pt>
    <dgm:pt modelId="{0DAAEFA9-06BA-4B6E-8134-FA7D02C56492}">
      <dgm:prSet phldrT="[Texto]" custT="1"/>
      <dgm:spPr/>
      <dgm:t>
        <a:bodyPr/>
        <a:lstStyle/>
        <a:p>
          <a:pPr algn="just"/>
          <a:endParaRPr lang="es-MX" sz="1800" dirty="0"/>
        </a:p>
      </dgm:t>
    </dgm:pt>
    <dgm:pt modelId="{EFF65085-E158-4CEB-9734-54698E6A0839}" type="parTrans" cxnId="{56ABC79F-CE6D-4080-93AF-20BA2FC59099}">
      <dgm:prSet/>
      <dgm:spPr/>
      <dgm:t>
        <a:bodyPr/>
        <a:lstStyle/>
        <a:p>
          <a:pPr algn="just"/>
          <a:endParaRPr lang="es-MX"/>
        </a:p>
      </dgm:t>
    </dgm:pt>
    <dgm:pt modelId="{B8A17EB4-A709-417E-BED0-56BF671D5ABD}" type="sibTrans" cxnId="{56ABC79F-CE6D-4080-93AF-20BA2FC59099}">
      <dgm:prSet/>
      <dgm:spPr/>
      <dgm:t>
        <a:bodyPr/>
        <a:lstStyle/>
        <a:p>
          <a:pPr algn="just"/>
          <a:endParaRPr lang="es-MX"/>
        </a:p>
      </dgm:t>
    </dgm:pt>
    <dgm:pt modelId="{1F232B9F-CEE6-434C-8D48-A59D55899C3F}" type="pres">
      <dgm:prSet presAssocID="{EC58B6C6-11A4-4D5E-8DE8-366D53C094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0A047B8-EC59-457B-9C5E-D21117316A7E}" type="pres">
      <dgm:prSet presAssocID="{3DE99C6D-13FB-4E91-87FA-412D1C302E33}" presName="parentLin" presStyleCnt="0"/>
      <dgm:spPr/>
      <dgm:t>
        <a:bodyPr/>
        <a:lstStyle/>
        <a:p>
          <a:endParaRPr lang="es-MX"/>
        </a:p>
      </dgm:t>
    </dgm:pt>
    <dgm:pt modelId="{0A3A8878-6F1F-46F5-878C-CCE6C5555B61}" type="pres">
      <dgm:prSet presAssocID="{3DE99C6D-13FB-4E91-87FA-412D1C302E33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6CCDF583-017E-4C10-A000-DF41C9B5E3B7}" type="pres">
      <dgm:prSet presAssocID="{3DE99C6D-13FB-4E91-87FA-412D1C302E33}" presName="parentText" presStyleLbl="node1" presStyleIdx="0" presStyleCnt="2" custScaleY="18125" custLinFactNeighborX="-19926" custLinFactNeighborY="-3368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968236-48DC-4374-B58A-8192C67B61ED}" type="pres">
      <dgm:prSet presAssocID="{3DE99C6D-13FB-4E91-87FA-412D1C302E33}" presName="negativeSpace" presStyleCnt="0"/>
      <dgm:spPr/>
      <dgm:t>
        <a:bodyPr/>
        <a:lstStyle/>
        <a:p>
          <a:endParaRPr lang="es-MX"/>
        </a:p>
      </dgm:t>
    </dgm:pt>
    <dgm:pt modelId="{DD2C3703-2BC6-42B3-AE87-631A3EFBEDCB}" type="pres">
      <dgm:prSet presAssocID="{3DE99C6D-13FB-4E91-87FA-412D1C302E33}" presName="childText" presStyleLbl="conFgAcc1" presStyleIdx="0" presStyleCnt="2" custScaleY="7399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7D6C08-4745-4A36-A701-4F89A8E03781}" type="pres">
      <dgm:prSet presAssocID="{AD295AD5-4901-4B93-A5BE-B7B8FFCEE073}" presName="spaceBetweenRectangles" presStyleCnt="0"/>
      <dgm:spPr/>
      <dgm:t>
        <a:bodyPr/>
        <a:lstStyle/>
        <a:p>
          <a:endParaRPr lang="es-MX"/>
        </a:p>
      </dgm:t>
    </dgm:pt>
    <dgm:pt modelId="{544D0B34-888D-475C-8B83-F6992B9EF25A}" type="pres">
      <dgm:prSet presAssocID="{E8E36351-FD22-4FB4-9543-7D51FDD0A6BF}" presName="parentLin" presStyleCnt="0"/>
      <dgm:spPr/>
      <dgm:t>
        <a:bodyPr/>
        <a:lstStyle/>
        <a:p>
          <a:endParaRPr lang="es-MX"/>
        </a:p>
      </dgm:t>
    </dgm:pt>
    <dgm:pt modelId="{876DABC8-20CA-42B5-8532-552F824B1FE2}" type="pres">
      <dgm:prSet presAssocID="{E8E36351-FD22-4FB4-9543-7D51FDD0A6BF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8517A9FE-F8BA-4CFB-8F10-CD3B4FDB6B7A}" type="pres">
      <dgm:prSet presAssocID="{E8E36351-FD22-4FB4-9543-7D51FDD0A6BF}" presName="parentText" presStyleLbl="node1" presStyleIdx="1" presStyleCnt="2" custScaleY="22357" custLinFactNeighborX="-17655" custLinFactNeighborY="-3602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6793A4-18E1-4A4D-943C-1E250AD492EC}" type="pres">
      <dgm:prSet presAssocID="{E8E36351-FD22-4FB4-9543-7D51FDD0A6BF}" presName="negativeSpace" presStyleCnt="0"/>
      <dgm:spPr/>
      <dgm:t>
        <a:bodyPr/>
        <a:lstStyle/>
        <a:p>
          <a:endParaRPr lang="es-MX"/>
        </a:p>
      </dgm:t>
    </dgm:pt>
    <dgm:pt modelId="{19326612-89E3-46E3-AE6A-698311A29FAD}" type="pres">
      <dgm:prSet presAssocID="{E8E36351-FD22-4FB4-9543-7D51FDD0A6BF}" presName="childText" presStyleLbl="conFgAcc1" presStyleIdx="1" presStyleCnt="2" custScaleY="826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C64D4A3-6900-4439-AA3A-42526C17025F}" type="presOf" srcId="{E8E36351-FD22-4FB4-9543-7D51FDD0A6BF}" destId="{876DABC8-20CA-42B5-8532-552F824B1FE2}" srcOrd="0" destOrd="0" presId="urn:microsoft.com/office/officeart/2005/8/layout/list1"/>
    <dgm:cxn modelId="{46ED98B4-83BD-4DDC-9143-D2083CBBB8DB}" type="presOf" srcId="{3DE99C6D-13FB-4E91-87FA-412D1C302E33}" destId="{6CCDF583-017E-4C10-A000-DF41C9B5E3B7}" srcOrd="1" destOrd="0" presId="urn:microsoft.com/office/officeart/2005/8/layout/list1"/>
    <dgm:cxn modelId="{A30D0F54-A653-4FF1-A9BD-41805E4E177E}" type="presOf" srcId="{69BD0F69-D83E-4B64-A890-0E1D2B7A8DC2}" destId="{DD2C3703-2BC6-42B3-AE87-631A3EFBEDCB}" srcOrd="0" destOrd="0" presId="urn:microsoft.com/office/officeart/2005/8/layout/list1"/>
    <dgm:cxn modelId="{63B817F2-918A-42A6-AFB3-5FC7B6DBD7C6}" srcId="{E8E36351-FD22-4FB4-9543-7D51FDD0A6BF}" destId="{899FDEE2-58DF-49FB-A7FE-FF4591133F67}" srcOrd="0" destOrd="0" parTransId="{D04EA123-2A71-48FF-BDFB-DBD0575BE8B4}" sibTransId="{4EB3B44F-9F6C-46A5-8928-C74344999EA4}"/>
    <dgm:cxn modelId="{DE383957-9F80-4621-A943-093BE4AB7B4A}" srcId="{EC58B6C6-11A4-4D5E-8DE8-366D53C09433}" destId="{3DE99C6D-13FB-4E91-87FA-412D1C302E33}" srcOrd="0" destOrd="0" parTransId="{83402CA5-3B1D-4385-BD48-61427A31F774}" sibTransId="{AD295AD5-4901-4B93-A5BE-B7B8FFCEE073}"/>
    <dgm:cxn modelId="{D6DC434D-CB5A-4A17-9F20-8491C79AC54F}" type="presOf" srcId="{0DAAEFA9-06BA-4B6E-8134-FA7D02C56492}" destId="{DD2C3703-2BC6-42B3-AE87-631A3EFBEDCB}" srcOrd="0" destOrd="1" presId="urn:microsoft.com/office/officeart/2005/8/layout/list1"/>
    <dgm:cxn modelId="{3F80AA84-1B8A-4712-A523-D08287119DBD}" srcId="{EC58B6C6-11A4-4D5E-8DE8-366D53C09433}" destId="{E8E36351-FD22-4FB4-9543-7D51FDD0A6BF}" srcOrd="1" destOrd="0" parTransId="{B91D6DBB-C9E5-4BDF-9EF4-ECC8581A5FFC}" sibTransId="{B6F04AD9-AD4D-4B42-8630-7FBB78970BE7}"/>
    <dgm:cxn modelId="{56ABC79F-CE6D-4080-93AF-20BA2FC59099}" srcId="{3DE99C6D-13FB-4E91-87FA-412D1C302E33}" destId="{0DAAEFA9-06BA-4B6E-8134-FA7D02C56492}" srcOrd="1" destOrd="0" parTransId="{EFF65085-E158-4CEB-9734-54698E6A0839}" sibTransId="{B8A17EB4-A709-417E-BED0-56BF671D5ABD}"/>
    <dgm:cxn modelId="{9729F14F-0747-4BD7-A3E2-535A3A2DFE25}" type="presOf" srcId="{3DE99C6D-13FB-4E91-87FA-412D1C302E33}" destId="{0A3A8878-6F1F-46F5-878C-CCE6C5555B61}" srcOrd="0" destOrd="0" presId="urn:microsoft.com/office/officeart/2005/8/layout/list1"/>
    <dgm:cxn modelId="{6CC63379-C96C-492F-BB93-802100698DF4}" type="presOf" srcId="{EC58B6C6-11A4-4D5E-8DE8-366D53C09433}" destId="{1F232B9F-CEE6-434C-8D48-A59D55899C3F}" srcOrd="0" destOrd="0" presId="urn:microsoft.com/office/officeart/2005/8/layout/list1"/>
    <dgm:cxn modelId="{2B51899E-275C-4D89-934E-E084480BF790}" type="presOf" srcId="{899FDEE2-58DF-49FB-A7FE-FF4591133F67}" destId="{19326612-89E3-46E3-AE6A-698311A29FAD}" srcOrd="0" destOrd="0" presId="urn:microsoft.com/office/officeart/2005/8/layout/list1"/>
    <dgm:cxn modelId="{213AF24F-B35C-4EC8-B376-6DEE4E937E9E}" type="presOf" srcId="{E8E36351-FD22-4FB4-9543-7D51FDD0A6BF}" destId="{8517A9FE-F8BA-4CFB-8F10-CD3B4FDB6B7A}" srcOrd="1" destOrd="0" presId="urn:microsoft.com/office/officeart/2005/8/layout/list1"/>
    <dgm:cxn modelId="{BBA5461A-0F5E-478E-B534-9B17DED29740}" srcId="{3DE99C6D-13FB-4E91-87FA-412D1C302E33}" destId="{69BD0F69-D83E-4B64-A890-0E1D2B7A8DC2}" srcOrd="0" destOrd="0" parTransId="{51824DEC-61DD-40DC-8747-A863289402B0}" sibTransId="{0491FC88-B45F-4F07-87D1-7CC95F0DBA93}"/>
    <dgm:cxn modelId="{90379E25-B5BB-4455-B462-5C5A65EC45E3}" type="presParOf" srcId="{1F232B9F-CEE6-434C-8D48-A59D55899C3F}" destId="{70A047B8-EC59-457B-9C5E-D21117316A7E}" srcOrd="0" destOrd="0" presId="urn:microsoft.com/office/officeart/2005/8/layout/list1"/>
    <dgm:cxn modelId="{6D37A823-B144-461D-A9E5-AD6B303C5D22}" type="presParOf" srcId="{70A047B8-EC59-457B-9C5E-D21117316A7E}" destId="{0A3A8878-6F1F-46F5-878C-CCE6C5555B61}" srcOrd="0" destOrd="0" presId="urn:microsoft.com/office/officeart/2005/8/layout/list1"/>
    <dgm:cxn modelId="{A6B1F013-AA62-4E92-8D32-297F99C2004E}" type="presParOf" srcId="{70A047B8-EC59-457B-9C5E-D21117316A7E}" destId="{6CCDF583-017E-4C10-A000-DF41C9B5E3B7}" srcOrd="1" destOrd="0" presId="urn:microsoft.com/office/officeart/2005/8/layout/list1"/>
    <dgm:cxn modelId="{8A06D813-7D14-4BAF-ADA8-B1DC6E23AC1B}" type="presParOf" srcId="{1F232B9F-CEE6-434C-8D48-A59D55899C3F}" destId="{3A968236-48DC-4374-B58A-8192C67B61ED}" srcOrd="1" destOrd="0" presId="urn:microsoft.com/office/officeart/2005/8/layout/list1"/>
    <dgm:cxn modelId="{C42DFF66-11C8-4734-93F0-A20C53957D7E}" type="presParOf" srcId="{1F232B9F-CEE6-434C-8D48-A59D55899C3F}" destId="{DD2C3703-2BC6-42B3-AE87-631A3EFBEDCB}" srcOrd="2" destOrd="0" presId="urn:microsoft.com/office/officeart/2005/8/layout/list1"/>
    <dgm:cxn modelId="{C1A48990-0A39-4D4F-BBCE-49FF9A613307}" type="presParOf" srcId="{1F232B9F-CEE6-434C-8D48-A59D55899C3F}" destId="{2F7D6C08-4745-4A36-A701-4F89A8E03781}" srcOrd="3" destOrd="0" presId="urn:microsoft.com/office/officeart/2005/8/layout/list1"/>
    <dgm:cxn modelId="{689F943A-30CA-4B70-802D-D7631136DE9C}" type="presParOf" srcId="{1F232B9F-CEE6-434C-8D48-A59D55899C3F}" destId="{544D0B34-888D-475C-8B83-F6992B9EF25A}" srcOrd="4" destOrd="0" presId="urn:microsoft.com/office/officeart/2005/8/layout/list1"/>
    <dgm:cxn modelId="{A1B02FDD-9BA8-435C-AB3E-B044D8EE5C25}" type="presParOf" srcId="{544D0B34-888D-475C-8B83-F6992B9EF25A}" destId="{876DABC8-20CA-42B5-8532-552F824B1FE2}" srcOrd="0" destOrd="0" presId="urn:microsoft.com/office/officeart/2005/8/layout/list1"/>
    <dgm:cxn modelId="{97C9A4B3-1EE7-4BE8-A4A6-452364A121D6}" type="presParOf" srcId="{544D0B34-888D-475C-8B83-F6992B9EF25A}" destId="{8517A9FE-F8BA-4CFB-8F10-CD3B4FDB6B7A}" srcOrd="1" destOrd="0" presId="urn:microsoft.com/office/officeart/2005/8/layout/list1"/>
    <dgm:cxn modelId="{441479C2-BC6D-481D-94E6-3EC27C0B1810}" type="presParOf" srcId="{1F232B9F-CEE6-434C-8D48-A59D55899C3F}" destId="{8D6793A4-18E1-4A4D-943C-1E250AD492EC}" srcOrd="5" destOrd="0" presId="urn:microsoft.com/office/officeart/2005/8/layout/list1"/>
    <dgm:cxn modelId="{52BEDD7E-8180-47FA-930A-A9C8F26F42E4}" type="presParOf" srcId="{1F232B9F-CEE6-434C-8D48-A59D55899C3F}" destId="{19326612-89E3-46E3-AE6A-698311A29FA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58B6C6-11A4-4D5E-8DE8-366D53C09433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69BD0F69-D83E-4B64-A890-0E1D2B7A8DC2}">
      <dgm:prSet phldrT="[Texto]" custT="1"/>
      <dgm:spPr/>
      <dgm:t>
        <a:bodyPr/>
        <a:lstStyle/>
        <a:p>
          <a:r>
            <a:rPr lang="es-MX" sz="1800" dirty="0" smtClean="0"/>
            <a:t>Masificación de los sistemas y mayores oportunidades de </a:t>
          </a:r>
          <a:r>
            <a:rPr lang="es-MX" sz="1800" dirty="0" smtClean="0"/>
            <a:t>acceso.</a:t>
          </a:r>
          <a:endParaRPr lang="es-MX" sz="1800" dirty="0"/>
        </a:p>
      </dgm:t>
    </dgm:pt>
    <dgm:pt modelId="{51824DEC-61DD-40DC-8747-A863289402B0}" type="parTrans" cxnId="{BBA5461A-0F5E-478E-B534-9B17DED29740}">
      <dgm:prSet/>
      <dgm:spPr/>
      <dgm:t>
        <a:bodyPr/>
        <a:lstStyle/>
        <a:p>
          <a:endParaRPr lang="es-MX" sz="1800"/>
        </a:p>
      </dgm:t>
    </dgm:pt>
    <dgm:pt modelId="{0491FC88-B45F-4F07-87D1-7CC95F0DBA93}" type="sibTrans" cxnId="{BBA5461A-0F5E-478E-B534-9B17DED29740}">
      <dgm:prSet/>
      <dgm:spPr/>
      <dgm:t>
        <a:bodyPr/>
        <a:lstStyle/>
        <a:p>
          <a:endParaRPr lang="es-MX" sz="1800"/>
        </a:p>
      </dgm:t>
    </dgm:pt>
    <dgm:pt modelId="{E8E36351-FD22-4FB4-9543-7D51FDD0A6BF}">
      <dgm:prSet phldrT="[Texto]" custT="1"/>
      <dgm:spPr/>
      <dgm:t>
        <a:bodyPr/>
        <a:lstStyle/>
        <a:p>
          <a:r>
            <a:rPr lang="es-MX" sz="1800" dirty="0" smtClean="0"/>
            <a:t> </a:t>
          </a:r>
          <a:endParaRPr lang="es-MX" sz="1800" dirty="0"/>
        </a:p>
      </dgm:t>
    </dgm:pt>
    <dgm:pt modelId="{B91D6DBB-C9E5-4BDF-9EF4-ECC8581A5FFC}" type="parTrans" cxnId="{3F80AA84-1B8A-4712-A523-D08287119DBD}">
      <dgm:prSet/>
      <dgm:spPr/>
      <dgm:t>
        <a:bodyPr/>
        <a:lstStyle/>
        <a:p>
          <a:endParaRPr lang="es-MX" sz="1800"/>
        </a:p>
      </dgm:t>
    </dgm:pt>
    <dgm:pt modelId="{B6F04AD9-AD4D-4B42-8630-7FBB78970BE7}" type="sibTrans" cxnId="{3F80AA84-1B8A-4712-A523-D08287119DBD}">
      <dgm:prSet/>
      <dgm:spPr/>
      <dgm:t>
        <a:bodyPr/>
        <a:lstStyle/>
        <a:p>
          <a:endParaRPr lang="es-MX" sz="1800"/>
        </a:p>
      </dgm:t>
    </dgm:pt>
    <dgm:pt modelId="{40D94499-4B19-4FD9-8E8D-1C24A4363C52}">
      <dgm:prSet phldrT="[Texto]" custT="1"/>
      <dgm:spPr/>
      <dgm:t>
        <a:bodyPr/>
        <a:lstStyle/>
        <a:p>
          <a:r>
            <a:rPr lang="es-MX" sz="1800" dirty="0" smtClean="0"/>
            <a:t>Mayores presiones para el aseguramiento </a:t>
          </a:r>
          <a:r>
            <a:rPr lang="es-MX" sz="1800" dirty="0" smtClean="0"/>
            <a:t>de la </a:t>
          </a:r>
          <a:r>
            <a:rPr lang="es-MX" sz="1800" dirty="0" smtClean="0"/>
            <a:t>calidad. </a:t>
          </a:r>
          <a:endParaRPr lang="es-MX" sz="1800" dirty="0"/>
        </a:p>
      </dgm:t>
    </dgm:pt>
    <dgm:pt modelId="{9B80DF65-3CBC-4D13-A348-4963057578B9}" type="parTrans" cxnId="{C81BE1D3-FD31-4B2F-83A1-E5A9A26424B9}">
      <dgm:prSet/>
      <dgm:spPr/>
      <dgm:t>
        <a:bodyPr/>
        <a:lstStyle/>
        <a:p>
          <a:endParaRPr lang="es-MX" sz="1800"/>
        </a:p>
      </dgm:t>
    </dgm:pt>
    <dgm:pt modelId="{FCD03810-7ECB-4D14-A3F5-E6EA5C286F44}" type="sibTrans" cxnId="{C81BE1D3-FD31-4B2F-83A1-E5A9A26424B9}">
      <dgm:prSet/>
      <dgm:spPr/>
      <dgm:t>
        <a:bodyPr/>
        <a:lstStyle/>
        <a:p>
          <a:endParaRPr lang="es-MX" sz="1800"/>
        </a:p>
      </dgm:t>
    </dgm:pt>
    <dgm:pt modelId="{4D5FDDCA-BD36-4EF4-8F6A-E2AE8AEC41C7}">
      <dgm:prSet phldrT="[Texto]" custT="1"/>
      <dgm:spPr/>
      <dgm:t>
        <a:bodyPr/>
        <a:lstStyle/>
        <a:p>
          <a:r>
            <a:rPr lang="es-MX" sz="1800" dirty="0" smtClean="0"/>
            <a:t> </a:t>
          </a:r>
          <a:endParaRPr lang="es-MX" sz="1800" dirty="0"/>
        </a:p>
      </dgm:t>
    </dgm:pt>
    <dgm:pt modelId="{6DC1FBF0-04B5-4A8C-AE7F-04D31B489002}" type="parTrans" cxnId="{91A41456-E8AB-4465-9FFF-F30DA87C2156}">
      <dgm:prSet/>
      <dgm:spPr/>
      <dgm:t>
        <a:bodyPr/>
        <a:lstStyle/>
        <a:p>
          <a:endParaRPr lang="es-MX" sz="1800"/>
        </a:p>
      </dgm:t>
    </dgm:pt>
    <dgm:pt modelId="{9C055EE6-6C58-4E38-A8E7-2A10D0F9C824}" type="sibTrans" cxnId="{91A41456-E8AB-4465-9FFF-F30DA87C2156}">
      <dgm:prSet/>
      <dgm:spPr/>
      <dgm:t>
        <a:bodyPr/>
        <a:lstStyle/>
        <a:p>
          <a:endParaRPr lang="es-MX" sz="1800"/>
        </a:p>
      </dgm:t>
    </dgm:pt>
    <dgm:pt modelId="{DF639E48-461B-41B0-AD60-C75131847CB1}">
      <dgm:prSet phldrT="[Texto]" custT="1"/>
      <dgm:spPr/>
      <dgm:t>
        <a:bodyPr/>
        <a:lstStyle/>
        <a:p>
          <a:r>
            <a:rPr lang="es-MX" sz="1800" dirty="0" smtClean="0"/>
            <a:t>Aumento de la inversión pública y privada y la mejora del ejercicio del gasto educativo </a:t>
          </a:r>
          <a:r>
            <a:rPr lang="es-MX" sz="1800" dirty="0" smtClean="0"/>
            <a:t>(sistemas </a:t>
          </a:r>
          <a:r>
            <a:rPr lang="es-MX" sz="1800" dirty="0" smtClean="0"/>
            <a:t>de financiamiento sostenibles</a:t>
          </a:r>
          <a:r>
            <a:rPr lang="es-MX" sz="1800" dirty="0" smtClean="0"/>
            <a:t>).</a:t>
          </a:r>
          <a:endParaRPr lang="es-MX" sz="1800" dirty="0"/>
        </a:p>
      </dgm:t>
    </dgm:pt>
    <dgm:pt modelId="{FD4ABA94-300D-4364-8F63-2B487FB0CF8F}" type="parTrans" cxnId="{3FA74635-5288-447B-97D7-66CD75D06C13}">
      <dgm:prSet/>
      <dgm:spPr/>
      <dgm:t>
        <a:bodyPr/>
        <a:lstStyle/>
        <a:p>
          <a:endParaRPr lang="es-MX" sz="1800"/>
        </a:p>
      </dgm:t>
    </dgm:pt>
    <dgm:pt modelId="{D9A8F6FF-BED5-4C01-A2DC-C2AC2A0810FF}" type="sibTrans" cxnId="{3FA74635-5288-447B-97D7-66CD75D06C13}">
      <dgm:prSet/>
      <dgm:spPr/>
      <dgm:t>
        <a:bodyPr/>
        <a:lstStyle/>
        <a:p>
          <a:endParaRPr lang="es-MX" sz="1800"/>
        </a:p>
      </dgm:t>
    </dgm:pt>
    <dgm:pt modelId="{3035D0B4-E7EA-4761-90E4-53672336223F}">
      <dgm:prSet phldrT="[Texto]" custT="1"/>
      <dgm:spPr/>
      <dgm:t>
        <a:bodyPr/>
        <a:lstStyle/>
        <a:p>
          <a:r>
            <a:rPr lang="es-MX" sz="1800" dirty="0" smtClean="0"/>
            <a:t> </a:t>
          </a:r>
          <a:endParaRPr lang="es-MX" sz="1800" dirty="0"/>
        </a:p>
      </dgm:t>
    </dgm:pt>
    <dgm:pt modelId="{54F8969D-278F-4EE1-9884-85F6D0385CA2}" type="parTrans" cxnId="{1AFB7928-4914-4686-BD61-52D364EEA509}">
      <dgm:prSet/>
      <dgm:spPr/>
      <dgm:t>
        <a:bodyPr/>
        <a:lstStyle/>
        <a:p>
          <a:endParaRPr lang="es-MX" sz="1800"/>
        </a:p>
      </dgm:t>
    </dgm:pt>
    <dgm:pt modelId="{C0DCD361-8847-48E1-8C25-824DFF82BC3A}" type="sibTrans" cxnId="{1AFB7928-4914-4686-BD61-52D364EEA509}">
      <dgm:prSet/>
      <dgm:spPr/>
      <dgm:t>
        <a:bodyPr/>
        <a:lstStyle/>
        <a:p>
          <a:endParaRPr lang="es-MX" sz="1800"/>
        </a:p>
      </dgm:t>
    </dgm:pt>
    <dgm:pt modelId="{3DE99C6D-13FB-4E91-87FA-412D1C302E33}">
      <dgm:prSet phldrT="[Texto]" custT="1"/>
      <dgm:spPr/>
      <dgm:t>
        <a:bodyPr/>
        <a:lstStyle/>
        <a:p>
          <a:r>
            <a:rPr lang="es-MX" sz="1800" dirty="0" smtClean="0"/>
            <a:t> </a:t>
          </a:r>
          <a:endParaRPr lang="es-MX" sz="1800" dirty="0"/>
        </a:p>
      </dgm:t>
    </dgm:pt>
    <dgm:pt modelId="{AD295AD5-4901-4B93-A5BE-B7B8FFCEE073}" type="sibTrans" cxnId="{DE383957-9F80-4621-A943-093BE4AB7B4A}">
      <dgm:prSet/>
      <dgm:spPr/>
      <dgm:t>
        <a:bodyPr/>
        <a:lstStyle/>
        <a:p>
          <a:endParaRPr lang="es-MX" sz="1800"/>
        </a:p>
      </dgm:t>
    </dgm:pt>
    <dgm:pt modelId="{83402CA5-3B1D-4385-BD48-61427A31F774}" type="parTrans" cxnId="{DE383957-9F80-4621-A943-093BE4AB7B4A}">
      <dgm:prSet/>
      <dgm:spPr/>
      <dgm:t>
        <a:bodyPr/>
        <a:lstStyle/>
        <a:p>
          <a:endParaRPr lang="es-MX" sz="1800"/>
        </a:p>
      </dgm:t>
    </dgm:pt>
    <dgm:pt modelId="{3FE8B05F-69C6-40B3-9F9F-376D91150BD2}">
      <dgm:prSet phldrT="[Texto]" custT="1"/>
      <dgm:spPr/>
      <dgm:t>
        <a:bodyPr/>
        <a:lstStyle/>
        <a:p>
          <a:r>
            <a:rPr lang="es-MX" sz="1800" dirty="0" smtClean="0"/>
            <a:t>Desarrollar infraestructura para </a:t>
          </a:r>
          <a:r>
            <a:rPr lang="es-MX" sz="1800" dirty="0" smtClean="0"/>
            <a:t>investigaciones relevantes que impulsen el desarrollo de los países y nuevas prácticas de </a:t>
          </a:r>
          <a:r>
            <a:rPr lang="es-MX" sz="1800" dirty="0" smtClean="0"/>
            <a:t>innovación. </a:t>
          </a:r>
          <a:endParaRPr lang="es-MX" sz="1800" dirty="0"/>
        </a:p>
      </dgm:t>
    </dgm:pt>
    <dgm:pt modelId="{058DA623-C0BA-45F7-A33D-A41526E12046}" type="sibTrans" cxnId="{790404BB-FEDE-449B-A201-4E450C70A252}">
      <dgm:prSet/>
      <dgm:spPr/>
      <dgm:t>
        <a:bodyPr/>
        <a:lstStyle/>
        <a:p>
          <a:endParaRPr lang="es-MX" sz="1800"/>
        </a:p>
      </dgm:t>
    </dgm:pt>
    <dgm:pt modelId="{0FF84745-4E93-48ED-B232-2C241590438A}" type="parTrans" cxnId="{790404BB-FEDE-449B-A201-4E450C70A252}">
      <dgm:prSet/>
      <dgm:spPr/>
      <dgm:t>
        <a:bodyPr/>
        <a:lstStyle/>
        <a:p>
          <a:endParaRPr lang="es-MX" sz="1800"/>
        </a:p>
      </dgm:t>
    </dgm:pt>
    <dgm:pt modelId="{1F232B9F-CEE6-434C-8D48-A59D55899C3F}" type="pres">
      <dgm:prSet presAssocID="{EC58B6C6-11A4-4D5E-8DE8-366D53C094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0A047B8-EC59-457B-9C5E-D21117316A7E}" type="pres">
      <dgm:prSet presAssocID="{3DE99C6D-13FB-4E91-87FA-412D1C302E33}" presName="parentLin" presStyleCnt="0"/>
      <dgm:spPr/>
      <dgm:t>
        <a:bodyPr/>
        <a:lstStyle/>
        <a:p>
          <a:endParaRPr lang="es-MX"/>
        </a:p>
      </dgm:t>
    </dgm:pt>
    <dgm:pt modelId="{0A3A8878-6F1F-46F5-878C-CCE6C5555B61}" type="pres">
      <dgm:prSet presAssocID="{3DE99C6D-13FB-4E91-87FA-412D1C302E33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6CCDF583-017E-4C10-A000-DF41C9B5E3B7}" type="pres">
      <dgm:prSet presAssocID="{3DE99C6D-13FB-4E91-87FA-412D1C302E3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968236-48DC-4374-B58A-8192C67B61ED}" type="pres">
      <dgm:prSet presAssocID="{3DE99C6D-13FB-4E91-87FA-412D1C302E33}" presName="negativeSpace" presStyleCnt="0"/>
      <dgm:spPr/>
      <dgm:t>
        <a:bodyPr/>
        <a:lstStyle/>
        <a:p>
          <a:endParaRPr lang="es-MX"/>
        </a:p>
      </dgm:t>
    </dgm:pt>
    <dgm:pt modelId="{DD2C3703-2BC6-42B3-AE87-631A3EFBEDCB}" type="pres">
      <dgm:prSet presAssocID="{3DE99C6D-13FB-4E91-87FA-412D1C302E3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7D6C08-4745-4A36-A701-4F89A8E03781}" type="pres">
      <dgm:prSet presAssocID="{AD295AD5-4901-4B93-A5BE-B7B8FFCEE073}" presName="spaceBetweenRectangles" presStyleCnt="0"/>
      <dgm:spPr/>
      <dgm:t>
        <a:bodyPr/>
        <a:lstStyle/>
        <a:p>
          <a:endParaRPr lang="es-MX"/>
        </a:p>
      </dgm:t>
    </dgm:pt>
    <dgm:pt modelId="{544D0B34-888D-475C-8B83-F6992B9EF25A}" type="pres">
      <dgm:prSet presAssocID="{E8E36351-FD22-4FB4-9543-7D51FDD0A6BF}" presName="parentLin" presStyleCnt="0"/>
      <dgm:spPr/>
      <dgm:t>
        <a:bodyPr/>
        <a:lstStyle/>
        <a:p>
          <a:endParaRPr lang="es-MX"/>
        </a:p>
      </dgm:t>
    </dgm:pt>
    <dgm:pt modelId="{876DABC8-20CA-42B5-8532-552F824B1FE2}" type="pres">
      <dgm:prSet presAssocID="{E8E36351-FD22-4FB4-9543-7D51FDD0A6BF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8517A9FE-F8BA-4CFB-8F10-CD3B4FDB6B7A}" type="pres">
      <dgm:prSet presAssocID="{E8E36351-FD22-4FB4-9543-7D51FDD0A6B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6793A4-18E1-4A4D-943C-1E250AD492EC}" type="pres">
      <dgm:prSet presAssocID="{E8E36351-FD22-4FB4-9543-7D51FDD0A6BF}" presName="negativeSpace" presStyleCnt="0"/>
      <dgm:spPr/>
      <dgm:t>
        <a:bodyPr/>
        <a:lstStyle/>
        <a:p>
          <a:endParaRPr lang="es-MX"/>
        </a:p>
      </dgm:t>
    </dgm:pt>
    <dgm:pt modelId="{19326612-89E3-46E3-AE6A-698311A29FAD}" type="pres">
      <dgm:prSet presAssocID="{E8E36351-FD22-4FB4-9543-7D51FDD0A6B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5600D2-4C46-465D-8F1F-91D078114C93}" type="pres">
      <dgm:prSet presAssocID="{B6F04AD9-AD4D-4B42-8630-7FBB78970BE7}" presName="spaceBetweenRectangles" presStyleCnt="0"/>
      <dgm:spPr/>
      <dgm:t>
        <a:bodyPr/>
        <a:lstStyle/>
        <a:p>
          <a:endParaRPr lang="es-MX"/>
        </a:p>
      </dgm:t>
    </dgm:pt>
    <dgm:pt modelId="{18F7492D-696C-4866-B2B5-7E67ADC7CE5C}" type="pres">
      <dgm:prSet presAssocID="{4D5FDDCA-BD36-4EF4-8F6A-E2AE8AEC41C7}" presName="parentLin" presStyleCnt="0"/>
      <dgm:spPr/>
      <dgm:t>
        <a:bodyPr/>
        <a:lstStyle/>
        <a:p>
          <a:endParaRPr lang="es-MX"/>
        </a:p>
      </dgm:t>
    </dgm:pt>
    <dgm:pt modelId="{1E87FEE1-B481-4960-808C-834301616DC5}" type="pres">
      <dgm:prSet presAssocID="{4D5FDDCA-BD36-4EF4-8F6A-E2AE8AEC41C7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2C29CBFB-85B8-4518-A90F-FB31A7819DC0}" type="pres">
      <dgm:prSet presAssocID="{4D5FDDCA-BD36-4EF4-8F6A-E2AE8AEC41C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896735-697F-4732-9442-CCC23F1CA450}" type="pres">
      <dgm:prSet presAssocID="{4D5FDDCA-BD36-4EF4-8F6A-E2AE8AEC41C7}" presName="negativeSpace" presStyleCnt="0"/>
      <dgm:spPr/>
      <dgm:t>
        <a:bodyPr/>
        <a:lstStyle/>
        <a:p>
          <a:endParaRPr lang="es-MX"/>
        </a:p>
      </dgm:t>
    </dgm:pt>
    <dgm:pt modelId="{91F8DA2E-E5B8-4EBA-842A-1DE5BEE475FF}" type="pres">
      <dgm:prSet presAssocID="{4D5FDDCA-BD36-4EF4-8F6A-E2AE8AEC41C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389379-B6C7-4770-BEF8-63FD106B4D9B}" type="pres">
      <dgm:prSet presAssocID="{9C055EE6-6C58-4E38-A8E7-2A10D0F9C824}" presName="spaceBetweenRectangles" presStyleCnt="0"/>
      <dgm:spPr/>
      <dgm:t>
        <a:bodyPr/>
        <a:lstStyle/>
        <a:p>
          <a:endParaRPr lang="es-MX"/>
        </a:p>
      </dgm:t>
    </dgm:pt>
    <dgm:pt modelId="{578AB732-2FBD-4C96-B4CF-F55F5A6FCEE7}" type="pres">
      <dgm:prSet presAssocID="{3035D0B4-E7EA-4761-90E4-53672336223F}" presName="parentLin" presStyleCnt="0"/>
      <dgm:spPr/>
      <dgm:t>
        <a:bodyPr/>
        <a:lstStyle/>
        <a:p>
          <a:endParaRPr lang="es-MX"/>
        </a:p>
      </dgm:t>
    </dgm:pt>
    <dgm:pt modelId="{03567C9F-07D1-4A55-B61C-3CB1E4A340E4}" type="pres">
      <dgm:prSet presAssocID="{3035D0B4-E7EA-4761-90E4-53672336223F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1EA5FD5A-B5C9-4DEB-BA3A-AEC89CDC8A75}" type="pres">
      <dgm:prSet presAssocID="{3035D0B4-E7EA-4761-90E4-53672336223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2A0B71-FF4F-41F1-B33B-61163A7D0BAE}" type="pres">
      <dgm:prSet presAssocID="{3035D0B4-E7EA-4761-90E4-53672336223F}" presName="negativeSpace" presStyleCnt="0"/>
      <dgm:spPr/>
      <dgm:t>
        <a:bodyPr/>
        <a:lstStyle/>
        <a:p>
          <a:endParaRPr lang="es-MX"/>
        </a:p>
      </dgm:t>
    </dgm:pt>
    <dgm:pt modelId="{60E03464-C16B-42A1-A9E2-CD982FEE069A}" type="pres">
      <dgm:prSet presAssocID="{3035D0B4-E7EA-4761-90E4-53672336223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90404BB-FEDE-449B-A201-4E450C70A252}" srcId="{3035D0B4-E7EA-4761-90E4-53672336223F}" destId="{3FE8B05F-69C6-40B3-9F9F-376D91150BD2}" srcOrd="0" destOrd="0" parTransId="{0FF84745-4E93-48ED-B232-2C241590438A}" sibTransId="{058DA623-C0BA-45F7-A33D-A41526E12046}"/>
    <dgm:cxn modelId="{7E699399-F5C2-4CE9-9292-32F901708007}" type="presOf" srcId="{E8E36351-FD22-4FB4-9543-7D51FDD0A6BF}" destId="{8517A9FE-F8BA-4CFB-8F10-CD3B4FDB6B7A}" srcOrd="1" destOrd="0" presId="urn:microsoft.com/office/officeart/2005/8/layout/list1"/>
    <dgm:cxn modelId="{D0860414-6139-40EE-97FF-421733887A0D}" type="presOf" srcId="{3DE99C6D-13FB-4E91-87FA-412D1C302E33}" destId="{0A3A8878-6F1F-46F5-878C-CCE6C5555B61}" srcOrd="0" destOrd="0" presId="urn:microsoft.com/office/officeart/2005/8/layout/list1"/>
    <dgm:cxn modelId="{9078C19D-1BC0-498C-8E8B-88650A792BD5}" type="presOf" srcId="{69BD0F69-D83E-4B64-A890-0E1D2B7A8DC2}" destId="{DD2C3703-2BC6-42B3-AE87-631A3EFBEDCB}" srcOrd="0" destOrd="0" presId="urn:microsoft.com/office/officeart/2005/8/layout/list1"/>
    <dgm:cxn modelId="{D505C23B-1B7B-4B83-8385-527EA76938E1}" type="presOf" srcId="{EC58B6C6-11A4-4D5E-8DE8-366D53C09433}" destId="{1F232B9F-CEE6-434C-8D48-A59D55899C3F}" srcOrd="0" destOrd="0" presId="urn:microsoft.com/office/officeart/2005/8/layout/list1"/>
    <dgm:cxn modelId="{DE383957-9F80-4621-A943-093BE4AB7B4A}" srcId="{EC58B6C6-11A4-4D5E-8DE8-366D53C09433}" destId="{3DE99C6D-13FB-4E91-87FA-412D1C302E33}" srcOrd="0" destOrd="0" parTransId="{83402CA5-3B1D-4385-BD48-61427A31F774}" sibTransId="{AD295AD5-4901-4B93-A5BE-B7B8FFCEE073}"/>
    <dgm:cxn modelId="{F6DC1FDA-FF01-4CEC-970B-D03BFEF9E0DF}" type="presOf" srcId="{4D5FDDCA-BD36-4EF4-8F6A-E2AE8AEC41C7}" destId="{2C29CBFB-85B8-4518-A90F-FB31A7819DC0}" srcOrd="1" destOrd="0" presId="urn:microsoft.com/office/officeart/2005/8/layout/list1"/>
    <dgm:cxn modelId="{3F80AA84-1B8A-4712-A523-D08287119DBD}" srcId="{EC58B6C6-11A4-4D5E-8DE8-366D53C09433}" destId="{E8E36351-FD22-4FB4-9543-7D51FDD0A6BF}" srcOrd="1" destOrd="0" parTransId="{B91D6DBB-C9E5-4BDF-9EF4-ECC8581A5FFC}" sibTransId="{B6F04AD9-AD4D-4B42-8630-7FBB78970BE7}"/>
    <dgm:cxn modelId="{91A41456-E8AB-4465-9FFF-F30DA87C2156}" srcId="{EC58B6C6-11A4-4D5E-8DE8-366D53C09433}" destId="{4D5FDDCA-BD36-4EF4-8F6A-E2AE8AEC41C7}" srcOrd="2" destOrd="0" parTransId="{6DC1FBF0-04B5-4A8C-AE7F-04D31B489002}" sibTransId="{9C055EE6-6C58-4E38-A8E7-2A10D0F9C824}"/>
    <dgm:cxn modelId="{4A4C8B97-17A9-46D5-BD88-CC573E976EC3}" type="presOf" srcId="{40D94499-4B19-4FD9-8E8D-1C24A4363C52}" destId="{19326612-89E3-46E3-AE6A-698311A29FAD}" srcOrd="0" destOrd="0" presId="urn:microsoft.com/office/officeart/2005/8/layout/list1"/>
    <dgm:cxn modelId="{0B779714-EFC5-453F-9E9C-9DAEF5A91039}" type="presOf" srcId="{4D5FDDCA-BD36-4EF4-8F6A-E2AE8AEC41C7}" destId="{1E87FEE1-B481-4960-808C-834301616DC5}" srcOrd="0" destOrd="0" presId="urn:microsoft.com/office/officeart/2005/8/layout/list1"/>
    <dgm:cxn modelId="{DA0D10F2-C059-4376-B005-5C0E1F740E24}" type="presOf" srcId="{3035D0B4-E7EA-4761-90E4-53672336223F}" destId="{1EA5FD5A-B5C9-4DEB-BA3A-AEC89CDC8A75}" srcOrd="1" destOrd="0" presId="urn:microsoft.com/office/officeart/2005/8/layout/list1"/>
    <dgm:cxn modelId="{3934B06B-EE0D-4A25-A539-6A9C7CAA0A7D}" type="presOf" srcId="{3FE8B05F-69C6-40B3-9F9F-376D91150BD2}" destId="{60E03464-C16B-42A1-A9E2-CD982FEE069A}" srcOrd="0" destOrd="0" presId="urn:microsoft.com/office/officeart/2005/8/layout/list1"/>
    <dgm:cxn modelId="{37108F02-462C-4100-A0F3-F6EE2E6B12D4}" type="presOf" srcId="{3035D0B4-E7EA-4761-90E4-53672336223F}" destId="{03567C9F-07D1-4A55-B61C-3CB1E4A340E4}" srcOrd="0" destOrd="0" presId="urn:microsoft.com/office/officeart/2005/8/layout/list1"/>
    <dgm:cxn modelId="{8C6E7B60-CF57-4C19-9F2B-209AEDDB033C}" type="presOf" srcId="{E8E36351-FD22-4FB4-9543-7D51FDD0A6BF}" destId="{876DABC8-20CA-42B5-8532-552F824B1FE2}" srcOrd="0" destOrd="0" presId="urn:microsoft.com/office/officeart/2005/8/layout/list1"/>
    <dgm:cxn modelId="{C81BE1D3-FD31-4B2F-83A1-E5A9A26424B9}" srcId="{E8E36351-FD22-4FB4-9543-7D51FDD0A6BF}" destId="{40D94499-4B19-4FD9-8E8D-1C24A4363C52}" srcOrd="0" destOrd="0" parTransId="{9B80DF65-3CBC-4D13-A348-4963057578B9}" sibTransId="{FCD03810-7ECB-4D14-A3F5-E6EA5C286F44}"/>
    <dgm:cxn modelId="{3FA74635-5288-447B-97D7-66CD75D06C13}" srcId="{4D5FDDCA-BD36-4EF4-8F6A-E2AE8AEC41C7}" destId="{DF639E48-461B-41B0-AD60-C75131847CB1}" srcOrd="0" destOrd="0" parTransId="{FD4ABA94-300D-4364-8F63-2B487FB0CF8F}" sibTransId="{D9A8F6FF-BED5-4C01-A2DC-C2AC2A0810FF}"/>
    <dgm:cxn modelId="{2A12934C-0597-4835-AED1-54BFEC3FEDF8}" type="presOf" srcId="{DF639E48-461B-41B0-AD60-C75131847CB1}" destId="{91F8DA2E-E5B8-4EBA-842A-1DE5BEE475FF}" srcOrd="0" destOrd="0" presId="urn:microsoft.com/office/officeart/2005/8/layout/list1"/>
    <dgm:cxn modelId="{1AFB7928-4914-4686-BD61-52D364EEA509}" srcId="{EC58B6C6-11A4-4D5E-8DE8-366D53C09433}" destId="{3035D0B4-E7EA-4761-90E4-53672336223F}" srcOrd="3" destOrd="0" parTransId="{54F8969D-278F-4EE1-9884-85F6D0385CA2}" sibTransId="{C0DCD361-8847-48E1-8C25-824DFF82BC3A}"/>
    <dgm:cxn modelId="{53D7F29A-31B2-487E-8D1B-B83444494DDE}" type="presOf" srcId="{3DE99C6D-13FB-4E91-87FA-412D1C302E33}" destId="{6CCDF583-017E-4C10-A000-DF41C9B5E3B7}" srcOrd="1" destOrd="0" presId="urn:microsoft.com/office/officeart/2005/8/layout/list1"/>
    <dgm:cxn modelId="{BBA5461A-0F5E-478E-B534-9B17DED29740}" srcId="{3DE99C6D-13FB-4E91-87FA-412D1C302E33}" destId="{69BD0F69-D83E-4B64-A890-0E1D2B7A8DC2}" srcOrd="0" destOrd="0" parTransId="{51824DEC-61DD-40DC-8747-A863289402B0}" sibTransId="{0491FC88-B45F-4F07-87D1-7CC95F0DBA93}"/>
    <dgm:cxn modelId="{D2F1D328-39D8-43F5-80A4-84CB0004D4A7}" type="presParOf" srcId="{1F232B9F-CEE6-434C-8D48-A59D55899C3F}" destId="{70A047B8-EC59-457B-9C5E-D21117316A7E}" srcOrd="0" destOrd="0" presId="urn:microsoft.com/office/officeart/2005/8/layout/list1"/>
    <dgm:cxn modelId="{5D2606C7-0775-45A7-B93C-ED0E085549A0}" type="presParOf" srcId="{70A047B8-EC59-457B-9C5E-D21117316A7E}" destId="{0A3A8878-6F1F-46F5-878C-CCE6C5555B61}" srcOrd="0" destOrd="0" presId="urn:microsoft.com/office/officeart/2005/8/layout/list1"/>
    <dgm:cxn modelId="{A4E6DA20-3182-48C7-AE23-8671194BF0C5}" type="presParOf" srcId="{70A047B8-EC59-457B-9C5E-D21117316A7E}" destId="{6CCDF583-017E-4C10-A000-DF41C9B5E3B7}" srcOrd="1" destOrd="0" presId="urn:microsoft.com/office/officeart/2005/8/layout/list1"/>
    <dgm:cxn modelId="{B537F1D9-A531-46EA-A322-5C9C173C4004}" type="presParOf" srcId="{1F232B9F-CEE6-434C-8D48-A59D55899C3F}" destId="{3A968236-48DC-4374-B58A-8192C67B61ED}" srcOrd="1" destOrd="0" presId="urn:microsoft.com/office/officeart/2005/8/layout/list1"/>
    <dgm:cxn modelId="{40D403B4-BAFA-4DAD-8B70-C5FEA4D79E94}" type="presParOf" srcId="{1F232B9F-CEE6-434C-8D48-A59D55899C3F}" destId="{DD2C3703-2BC6-42B3-AE87-631A3EFBEDCB}" srcOrd="2" destOrd="0" presId="urn:microsoft.com/office/officeart/2005/8/layout/list1"/>
    <dgm:cxn modelId="{54F78EDB-CDB2-48BB-9924-2840E02C8DE3}" type="presParOf" srcId="{1F232B9F-CEE6-434C-8D48-A59D55899C3F}" destId="{2F7D6C08-4745-4A36-A701-4F89A8E03781}" srcOrd="3" destOrd="0" presId="urn:microsoft.com/office/officeart/2005/8/layout/list1"/>
    <dgm:cxn modelId="{4ABA1731-A73A-407A-9CD7-C18F2476A793}" type="presParOf" srcId="{1F232B9F-CEE6-434C-8D48-A59D55899C3F}" destId="{544D0B34-888D-475C-8B83-F6992B9EF25A}" srcOrd="4" destOrd="0" presId="urn:microsoft.com/office/officeart/2005/8/layout/list1"/>
    <dgm:cxn modelId="{2468A046-1275-45C8-AC23-74CBA3F079FE}" type="presParOf" srcId="{544D0B34-888D-475C-8B83-F6992B9EF25A}" destId="{876DABC8-20CA-42B5-8532-552F824B1FE2}" srcOrd="0" destOrd="0" presId="urn:microsoft.com/office/officeart/2005/8/layout/list1"/>
    <dgm:cxn modelId="{B3A42B05-57BB-4FA2-AA28-9470E4B67A0B}" type="presParOf" srcId="{544D0B34-888D-475C-8B83-F6992B9EF25A}" destId="{8517A9FE-F8BA-4CFB-8F10-CD3B4FDB6B7A}" srcOrd="1" destOrd="0" presId="urn:microsoft.com/office/officeart/2005/8/layout/list1"/>
    <dgm:cxn modelId="{120B1568-9551-4DC1-B2DD-357BD0AEEADC}" type="presParOf" srcId="{1F232B9F-CEE6-434C-8D48-A59D55899C3F}" destId="{8D6793A4-18E1-4A4D-943C-1E250AD492EC}" srcOrd="5" destOrd="0" presId="urn:microsoft.com/office/officeart/2005/8/layout/list1"/>
    <dgm:cxn modelId="{521CF817-0932-432B-B3FE-E51FEA14308C}" type="presParOf" srcId="{1F232B9F-CEE6-434C-8D48-A59D55899C3F}" destId="{19326612-89E3-46E3-AE6A-698311A29FAD}" srcOrd="6" destOrd="0" presId="urn:microsoft.com/office/officeart/2005/8/layout/list1"/>
    <dgm:cxn modelId="{0152C494-3B75-4F49-92E3-55DCFA6F894A}" type="presParOf" srcId="{1F232B9F-CEE6-434C-8D48-A59D55899C3F}" destId="{AD5600D2-4C46-465D-8F1F-91D078114C93}" srcOrd="7" destOrd="0" presId="urn:microsoft.com/office/officeart/2005/8/layout/list1"/>
    <dgm:cxn modelId="{3067CFEE-1986-4EBE-B254-E80EBBECDCEF}" type="presParOf" srcId="{1F232B9F-CEE6-434C-8D48-A59D55899C3F}" destId="{18F7492D-696C-4866-B2B5-7E67ADC7CE5C}" srcOrd="8" destOrd="0" presId="urn:microsoft.com/office/officeart/2005/8/layout/list1"/>
    <dgm:cxn modelId="{404E4953-18C2-4ABE-AD6F-62D5755956E5}" type="presParOf" srcId="{18F7492D-696C-4866-B2B5-7E67ADC7CE5C}" destId="{1E87FEE1-B481-4960-808C-834301616DC5}" srcOrd="0" destOrd="0" presId="urn:microsoft.com/office/officeart/2005/8/layout/list1"/>
    <dgm:cxn modelId="{E9C3846E-D25A-40F2-9BC4-92DA69E5E0E6}" type="presParOf" srcId="{18F7492D-696C-4866-B2B5-7E67ADC7CE5C}" destId="{2C29CBFB-85B8-4518-A90F-FB31A7819DC0}" srcOrd="1" destOrd="0" presId="urn:microsoft.com/office/officeart/2005/8/layout/list1"/>
    <dgm:cxn modelId="{F05DE795-B3F9-4DA9-979C-24ADB94DFA8E}" type="presParOf" srcId="{1F232B9F-CEE6-434C-8D48-A59D55899C3F}" destId="{F0896735-697F-4732-9442-CCC23F1CA450}" srcOrd="9" destOrd="0" presId="urn:microsoft.com/office/officeart/2005/8/layout/list1"/>
    <dgm:cxn modelId="{E4C374C7-F0B8-491A-8979-B0EDFF882833}" type="presParOf" srcId="{1F232B9F-CEE6-434C-8D48-A59D55899C3F}" destId="{91F8DA2E-E5B8-4EBA-842A-1DE5BEE475FF}" srcOrd="10" destOrd="0" presId="urn:microsoft.com/office/officeart/2005/8/layout/list1"/>
    <dgm:cxn modelId="{C619DBDD-3952-459D-83C8-CBD4821343BE}" type="presParOf" srcId="{1F232B9F-CEE6-434C-8D48-A59D55899C3F}" destId="{F5389379-B6C7-4770-BEF8-63FD106B4D9B}" srcOrd="11" destOrd="0" presId="urn:microsoft.com/office/officeart/2005/8/layout/list1"/>
    <dgm:cxn modelId="{4BD8AF46-F39B-4B60-9486-584F3CA8F96F}" type="presParOf" srcId="{1F232B9F-CEE6-434C-8D48-A59D55899C3F}" destId="{578AB732-2FBD-4C96-B4CF-F55F5A6FCEE7}" srcOrd="12" destOrd="0" presId="urn:microsoft.com/office/officeart/2005/8/layout/list1"/>
    <dgm:cxn modelId="{B66C17E1-E773-4AC3-A48F-E982E0735EC6}" type="presParOf" srcId="{578AB732-2FBD-4C96-B4CF-F55F5A6FCEE7}" destId="{03567C9F-07D1-4A55-B61C-3CB1E4A340E4}" srcOrd="0" destOrd="0" presId="urn:microsoft.com/office/officeart/2005/8/layout/list1"/>
    <dgm:cxn modelId="{B622D659-C3AF-4C90-88C6-E06DE987C551}" type="presParOf" srcId="{578AB732-2FBD-4C96-B4CF-F55F5A6FCEE7}" destId="{1EA5FD5A-B5C9-4DEB-BA3A-AEC89CDC8A75}" srcOrd="1" destOrd="0" presId="urn:microsoft.com/office/officeart/2005/8/layout/list1"/>
    <dgm:cxn modelId="{CC4EF8CE-F57B-4A6F-AC10-1679E6D786B2}" type="presParOf" srcId="{1F232B9F-CEE6-434C-8D48-A59D55899C3F}" destId="{7E2A0B71-FF4F-41F1-B33B-61163A7D0BAE}" srcOrd="13" destOrd="0" presId="urn:microsoft.com/office/officeart/2005/8/layout/list1"/>
    <dgm:cxn modelId="{55142D6F-1E79-4AEA-945B-49987A9318F1}" type="presParOf" srcId="{1F232B9F-CEE6-434C-8D48-A59D55899C3F}" destId="{60E03464-C16B-42A1-A9E2-CD982FEE069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58B6C6-11A4-4D5E-8DE8-366D53C09433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310EF566-1F8A-44A0-8EF9-E986D4AC4B0C}">
      <dgm:prSet phldrT="[Texto]" custT="1"/>
      <dgm:spPr/>
      <dgm:t>
        <a:bodyPr/>
        <a:lstStyle/>
        <a:p>
          <a:r>
            <a:rPr lang="es-MX" sz="1800" dirty="0" smtClean="0"/>
            <a:t> </a:t>
          </a:r>
          <a:endParaRPr lang="es-MX" sz="1800" dirty="0"/>
        </a:p>
      </dgm:t>
    </dgm:pt>
    <dgm:pt modelId="{74EB9A32-B3D4-4547-A6FF-239CA7BB6A58}" type="parTrans" cxnId="{6EFEA294-E830-4C1B-A483-222BD0F41722}">
      <dgm:prSet/>
      <dgm:spPr/>
      <dgm:t>
        <a:bodyPr/>
        <a:lstStyle/>
        <a:p>
          <a:endParaRPr lang="es-MX" sz="1800"/>
        </a:p>
      </dgm:t>
    </dgm:pt>
    <dgm:pt modelId="{597F9974-F4E4-4626-820B-9CC15CD247AC}" type="sibTrans" cxnId="{6EFEA294-E830-4C1B-A483-222BD0F41722}">
      <dgm:prSet/>
      <dgm:spPr/>
      <dgm:t>
        <a:bodyPr/>
        <a:lstStyle/>
        <a:p>
          <a:endParaRPr lang="es-MX" sz="1800"/>
        </a:p>
      </dgm:t>
    </dgm:pt>
    <dgm:pt modelId="{D26EB165-612D-464D-9105-B4CFD82533E4}">
      <dgm:prSet phldrT="[Texto]" custT="1"/>
      <dgm:spPr/>
      <dgm:t>
        <a:bodyPr/>
        <a:lstStyle/>
        <a:p>
          <a:r>
            <a:rPr lang="es-ES_tradnl" sz="1800" b="0" i="0" dirty="0" smtClean="0"/>
            <a:t>Impulsar el crecimiento y uso de las Tecnologías de la Información y Comunicación (TIC) para incrementar la oferta educativa, mejorar la calidad del aprendizaje y de la </a:t>
          </a:r>
          <a:r>
            <a:rPr lang="es-ES_tradnl" sz="1800" b="0" i="0" dirty="0" smtClean="0"/>
            <a:t>investigación. </a:t>
          </a:r>
          <a:endParaRPr lang="es-MX" sz="1800" b="0" i="0" dirty="0"/>
        </a:p>
      </dgm:t>
    </dgm:pt>
    <dgm:pt modelId="{4072FF6B-5AF9-4DEC-B9EA-53D29D70CDE7}" type="parTrans" cxnId="{271BE166-CE02-4302-89A7-FDD9F75BE1A7}">
      <dgm:prSet/>
      <dgm:spPr/>
      <dgm:t>
        <a:bodyPr/>
        <a:lstStyle/>
        <a:p>
          <a:endParaRPr lang="es-MX" sz="1800"/>
        </a:p>
      </dgm:t>
    </dgm:pt>
    <dgm:pt modelId="{4D593F0B-7FA4-42FE-8BA8-46AA3CE2F8BF}" type="sibTrans" cxnId="{271BE166-CE02-4302-89A7-FDD9F75BE1A7}">
      <dgm:prSet/>
      <dgm:spPr/>
      <dgm:t>
        <a:bodyPr/>
        <a:lstStyle/>
        <a:p>
          <a:endParaRPr lang="es-MX" sz="1800"/>
        </a:p>
      </dgm:t>
    </dgm:pt>
    <dgm:pt modelId="{2E99121D-2F0D-4D79-B221-3128363FE243}">
      <dgm:prSet phldrT="[Texto]" custT="1"/>
      <dgm:spPr/>
      <dgm:t>
        <a:bodyPr/>
        <a:lstStyle/>
        <a:p>
          <a:r>
            <a:rPr lang="es-MX" sz="1800" b="0" i="0" dirty="0" smtClean="0"/>
            <a:t> </a:t>
          </a:r>
          <a:endParaRPr lang="es-MX" sz="1800" b="0" i="0" dirty="0"/>
        </a:p>
      </dgm:t>
    </dgm:pt>
    <dgm:pt modelId="{3BB928D6-904B-4DA2-AA31-9664ADBA7046}" type="parTrans" cxnId="{411541B4-E3B1-408F-AEFC-4135EED35C97}">
      <dgm:prSet/>
      <dgm:spPr/>
      <dgm:t>
        <a:bodyPr/>
        <a:lstStyle/>
        <a:p>
          <a:endParaRPr lang="es-MX" sz="1800"/>
        </a:p>
      </dgm:t>
    </dgm:pt>
    <dgm:pt modelId="{B3455900-7060-46BB-86AA-3DF4CE40A49C}" type="sibTrans" cxnId="{411541B4-E3B1-408F-AEFC-4135EED35C97}">
      <dgm:prSet/>
      <dgm:spPr/>
      <dgm:t>
        <a:bodyPr/>
        <a:lstStyle/>
        <a:p>
          <a:endParaRPr lang="es-MX" sz="1800"/>
        </a:p>
      </dgm:t>
    </dgm:pt>
    <dgm:pt modelId="{664861DF-6D9E-4306-A949-AA5BF56714F7}">
      <dgm:prSet phldrT="[Texto]" custT="1"/>
      <dgm:spPr/>
      <dgm:t>
        <a:bodyPr/>
        <a:lstStyle/>
        <a:p>
          <a:r>
            <a:rPr lang="es-MX" sz="1800" b="0" i="0" dirty="0" smtClean="0"/>
            <a:t>Impulsar gobiernos flexibles, innovadores, con burocracias más ágiles y con mayor énfasis en la rendición de cuentas (gobernanza efectiva</a:t>
          </a:r>
          <a:r>
            <a:rPr lang="es-MX" sz="1800" b="0" i="0" dirty="0" smtClean="0"/>
            <a:t>).</a:t>
          </a:r>
          <a:endParaRPr lang="es-MX" sz="1800" b="0" i="0" dirty="0"/>
        </a:p>
      </dgm:t>
    </dgm:pt>
    <dgm:pt modelId="{F4CB7EE8-69FF-40DF-A123-40AFB7069C34}" type="parTrans" cxnId="{A6379E13-AF46-4BBD-8C4C-4E0A89527237}">
      <dgm:prSet/>
      <dgm:spPr/>
      <dgm:t>
        <a:bodyPr/>
        <a:lstStyle/>
        <a:p>
          <a:endParaRPr lang="es-MX" sz="1800"/>
        </a:p>
      </dgm:t>
    </dgm:pt>
    <dgm:pt modelId="{97ABDB64-E9C5-441D-9609-C8C1BC5F0AC7}" type="sibTrans" cxnId="{A6379E13-AF46-4BBD-8C4C-4E0A89527237}">
      <dgm:prSet/>
      <dgm:spPr/>
      <dgm:t>
        <a:bodyPr/>
        <a:lstStyle/>
        <a:p>
          <a:endParaRPr lang="es-MX" sz="1800"/>
        </a:p>
      </dgm:t>
    </dgm:pt>
    <dgm:pt modelId="{09962E2C-1970-4B1E-A381-FA3DA23557CA}">
      <dgm:prSet phldrT="[Texto]" custT="1"/>
      <dgm:spPr/>
      <dgm:t>
        <a:bodyPr/>
        <a:lstStyle/>
        <a:p>
          <a:r>
            <a:rPr lang="es-MX" sz="1800" b="0" i="0" dirty="0" smtClean="0"/>
            <a:t> </a:t>
          </a:r>
          <a:endParaRPr lang="es-MX" sz="1800" b="0" i="0" dirty="0"/>
        </a:p>
      </dgm:t>
    </dgm:pt>
    <dgm:pt modelId="{CE985639-44D3-4553-B8F9-74479AED3B74}" type="parTrans" cxnId="{C442F725-1775-4E65-8D74-639D51BBDBCC}">
      <dgm:prSet/>
      <dgm:spPr/>
      <dgm:t>
        <a:bodyPr/>
        <a:lstStyle/>
        <a:p>
          <a:endParaRPr lang="es-MX" sz="1800"/>
        </a:p>
      </dgm:t>
    </dgm:pt>
    <dgm:pt modelId="{7EA65F22-1212-4118-AB4C-B86BF5412B6A}" type="sibTrans" cxnId="{C442F725-1775-4E65-8D74-639D51BBDBCC}">
      <dgm:prSet/>
      <dgm:spPr/>
      <dgm:t>
        <a:bodyPr/>
        <a:lstStyle/>
        <a:p>
          <a:endParaRPr lang="es-MX" sz="1800"/>
        </a:p>
      </dgm:t>
    </dgm:pt>
    <dgm:pt modelId="{5D53BF3D-B932-4335-ADD3-4FFBE4CEA64A}">
      <dgm:prSet phldrT="[Texto]" custT="1"/>
      <dgm:spPr/>
      <dgm:t>
        <a:bodyPr/>
        <a:lstStyle/>
        <a:p>
          <a:r>
            <a:rPr lang="es-MX" sz="1800" b="0" i="0" dirty="0" smtClean="0"/>
            <a:t>Desarrollar </a:t>
          </a:r>
          <a:r>
            <a:rPr lang="es-MX" sz="1800" b="0" i="0" dirty="0" smtClean="0"/>
            <a:t>estrategias </a:t>
          </a:r>
          <a:r>
            <a:rPr lang="es-MX" sz="1800" b="0" i="0" dirty="0" smtClean="0"/>
            <a:t>de internacionalización acorde con las nuevas </a:t>
          </a:r>
          <a:r>
            <a:rPr lang="es-MX" sz="1800" b="0" i="0" dirty="0" smtClean="0"/>
            <a:t>realidades. La internacionalización ya no es opcional. </a:t>
          </a:r>
          <a:endParaRPr lang="es-MX" sz="1800" b="0" i="0" dirty="0"/>
        </a:p>
      </dgm:t>
    </dgm:pt>
    <dgm:pt modelId="{E02E0F76-DA61-4C5A-95C3-B7AF7DABD9DF}" type="parTrans" cxnId="{91DF509F-8B51-4705-BB80-EE22B9E4501A}">
      <dgm:prSet/>
      <dgm:spPr/>
      <dgm:t>
        <a:bodyPr/>
        <a:lstStyle/>
        <a:p>
          <a:endParaRPr lang="es-MX" sz="1800"/>
        </a:p>
      </dgm:t>
    </dgm:pt>
    <dgm:pt modelId="{6AC3DFCC-4BA8-4E23-ABFD-091B96BA3C18}" type="sibTrans" cxnId="{91DF509F-8B51-4705-BB80-EE22B9E4501A}">
      <dgm:prSet/>
      <dgm:spPr/>
      <dgm:t>
        <a:bodyPr/>
        <a:lstStyle/>
        <a:p>
          <a:endParaRPr lang="es-MX" sz="1800"/>
        </a:p>
      </dgm:t>
    </dgm:pt>
    <dgm:pt modelId="{1F232B9F-CEE6-434C-8D48-A59D55899C3F}" type="pres">
      <dgm:prSet presAssocID="{EC58B6C6-11A4-4D5E-8DE8-366D53C094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AB76029-3085-42C2-8356-B948C8101C0C}" type="pres">
      <dgm:prSet presAssocID="{310EF566-1F8A-44A0-8EF9-E986D4AC4B0C}" presName="parentLin" presStyleCnt="0"/>
      <dgm:spPr/>
      <dgm:t>
        <a:bodyPr/>
        <a:lstStyle/>
        <a:p>
          <a:endParaRPr lang="es-MX"/>
        </a:p>
      </dgm:t>
    </dgm:pt>
    <dgm:pt modelId="{42BFA416-4B1B-468F-B183-2FC0A64BDD72}" type="pres">
      <dgm:prSet presAssocID="{310EF566-1F8A-44A0-8EF9-E986D4AC4B0C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30A45900-C86A-4242-AC44-2944D1AEFDB6}" type="pres">
      <dgm:prSet presAssocID="{310EF566-1F8A-44A0-8EF9-E986D4AC4B0C}" presName="parentText" presStyleLbl="node1" presStyleIdx="0" presStyleCnt="3" custScaleY="8410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B29D94-D3C7-4F07-A68C-A85237EA1259}" type="pres">
      <dgm:prSet presAssocID="{310EF566-1F8A-44A0-8EF9-E986D4AC4B0C}" presName="negativeSpace" presStyleCnt="0"/>
      <dgm:spPr/>
      <dgm:t>
        <a:bodyPr/>
        <a:lstStyle/>
        <a:p>
          <a:endParaRPr lang="es-MX"/>
        </a:p>
      </dgm:t>
    </dgm:pt>
    <dgm:pt modelId="{42AC12E3-6EE2-456D-A573-2D3871BA64DE}" type="pres">
      <dgm:prSet presAssocID="{310EF566-1F8A-44A0-8EF9-E986D4AC4B0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C2DDED-9F8C-4002-B784-290C6967F6F9}" type="pres">
      <dgm:prSet presAssocID="{597F9974-F4E4-4626-820B-9CC15CD247AC}" presName="spaceBetweenRectangles" presStyleCnt="0"/>
      <dgm:spPr/>
      <dgm:t>
        <a:bodyPr/>
        <a:lstStyle/>
        <a:p>
          <a:endParaRPr lang="es-MX"/>
        </a:p>
      </dgm:t>
    </dgm:pt>
    <dgm:pt modelId="{F8E8DEA4-9236-4CED-8A51-BB09AD36876A}" type="pres">
      <dgm:prSet presAssocID="{2E99121D-2F0D-4D79-B221-3128363FE243}" presName="parentLin" presStyleCnt="0"/>
      <dgm:spPr/>
      <dgm:t>
        <a:bodyPr/>
        <a:lstStyle/>
        <a:p>
          <a:endParaRPr lang="es-MX"/>
        </a:p>
      </dgm:t>
    </dgm:pt>
    <dgm:pt modelId="{5503F546-C2B8-49FA-B581-9E47A27BFE31}" type="pres">
      <dgm:prSet presAssocID="{2E99121D-2F0D-4D79-B221-3128363FE243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06ECBDC3-BA35-446A-B236-0698992D08D9}" type="pres">
      <dgm:prSet presAssocID="{2E99121D-2F0D-4D79-B221-3128363FE243}" presName="parentText" presStyleLbl="node1" presStyleIdx="1" presStyleCnt="3" custScaleY="8101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8C9D47-6D7B-43D1-8F54-0F466393B3F7}" type="pres">
      <dgm:prSet presAssocID="{2E99121D-2F0D-4D79-B221-3128363FE243}" presName="negativeSpace" presStyleCnt="0"/>
      <dgm:spPr/>
      <dgm:t>
        <a:bodyPr/>
        <a:lstStyle/>
        <a:p>
          <a:endParaRPr lang="es-MX"/>
        </a:p>
      </dgm:t>
    </dgm:pt>
    <dgm:pt modelId="{1E222365-273F-4311-9CBD-971A53B07B70}" type="pres">
      <dgm:prSet presAssocID="{2E99121D-2F0D-4D79-B221-3128363FE24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C0A83E-6A67-4944-921B-A3A7358ADA02}" type="pres">
      <dgm:prSet presAssocID="{B3455900-7060-46BB-86AA-3DF4CE40A49C}" presName="spaceBetweenRectangles" presStyleCnt="0"/>
      <dgm:spPr/>
      <dgm:t>
        <a:bodyPr/>
        <a:lstStyle/>
        <a:p>
          <a:endParaRPr lang="es-MX"/>
        </a:p>
      </dgm:t>
    </dgm:pt>
    <dgm:pt modelId="{E556B514-66B3-4D41-91D2-F77CFE144855}" type="pres">
      <dgm:prSet presAssocID="{09962E2C-1970-4B1E-A381-FA3DA23557CA}" presName="parentLin" presStyleCnt="0"/>
      <dgm:spPr/>
      <dgm:t>
        <a:bodyPr/>
        <a:lstStyle/>
        <a:p>
          <a:endParaRPr lang="es-MX"/>
        </a:p>
      </dgm:t>
    </dgm:pt>
    <dgm:pt modelId="{8C0440EB-E36F-418C-A613-BD1B2AC726A7}" type="pres">
      <dgm:prSet presAssocID="{09962E2C-1970-4B1E-A381-FA3DA23557CA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76601EB6-DE97-4391-8613-785E57A0D348}" type="pres">
      <dgm:prSet presAssocID="{09962E2C-1970-4B1E-A381-FA3DA23557CA}" presName="parentText" presStyleLbl="node1" presStyleIdx="2" presStyleCnt="3" custScaleY="9161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8D84A0-6422-470A-836F-32FE78FC6E5D}" type="pres">
      <dgm:prSet presAssocID="{09962E2C-1970-4B1E-A381-FA3DA23557CA}" presName="negativeSpace" presStyleCnt="0"/>
      <dgm:spPr/>
      <dgm:t>
        <a:bodyPr/>
        <a:lstStyle/>
        <a:p>
          <a:endParaRPr lang="es-MX"/>
        </a:p>
      </dgm:t>
    </dgm:pt>
    <dgm:pt modelId="{200BF99E-ED41-409D-97CB-0D61D203897A}" type="pres">
      <dgm:prSet presAssocID="{09962E2C-1970-4B1E-A381-FA3DA23557C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11541B4-E3B1-408F-AEFC-4135EED35C97}" srcId="{EC58B6C6-11A4-4D5E-8DE8-366D53C09433}" destId="{2E99121D-2F0D-4D79-B221-3128363FE243}" srcOrd="1" destOrd="0" parTransId="{3BB928D6-904B-4DA2-AA31-9664ADBA7046}" sibTransId="{B3455900-7060-46BB-86AA-3DF4CE40A49C}"/>
    <dgm:cxn modelId="{C442F725-1775-4E65-8D74-639D51BBDBCC}" srcId="{EC58B6C6-11A4-4D5E-8DE8-366D53C09433}" destId="{09962E2C-1970-4B1E-A381-FA3DA23557CA}" srcOrd="2" destOrd="0" parTransId="{CE985639-44D3-4553-B8F9-74479AED3B74}" sibTransId="{7EA65F22-1212-4118-AB4C-B86BF5412B6A}"/>
    <dgm:cxn modelId="{6EFEA294-E830-4C1B-A483-222BD0F41722}" srcId="{EC58B6C6-11A4-4D5E-8DE8-366D53C09433}" destId="{310EF566-1F8A-44A0-8EF9-E986D4AC4B0C}" srcOrd="0" destOrd="0" parTransId="{74EB9A32-B3D4-4547-A6FF-239CA7BB6A58}" sibTransId="{597F9974-F4E4-4626-820B-9CC15CD247AC}"/>
    <dgm:cxn modelId="{0E7FBD1C-3249-4002-8610-807713AD7C01}" type="presOf" srcId="{310EF566-1F8A-44A0-8EF9-E986D4AC4B0C}" destId="{30A45900-C86A-4242-AC44-2944D1AEFDB6}" srcOrd="1" destOrd="0" presId="urn:microsoft.com/office/officeart/2005/8/layout/list1"/>
    <dgm:cxn modelId="{271BE166-CE02-4302-89A7-FDD9F75BE1A7}" srcId="{310EF566-1F8A-44A0-8EF9-E986D4AC4B0C}" destId="{D26EB165-612D-464D-9105-B4CFD82533E4}" srcOrd="0" destOrd="0" parTransId="{4072FF6B-5AF9-4DEC-B9EA-53D29D70CDE7}" sibTransId="{4D593F0B-7FA4-42FE-8BA8-46AA3CE2F8BF}"/>
    <dgm:cxn modelId="{C0350812-CB7C-4353-A1D9-06CA75950215}" type="presOf" srcId="{D26EB165-612D-464D-9105-B4CFD82533E4}" destId="{42AC12E3-6EE2-456D-A573-2D3871BA64DE}" srcOrd="0" destOrd="0" presId="urn:microsoft.com/office/officeart/2005/8/layout/list1"/>
    <dgm:cxn modelId="{A6379E13-AF46-4BBD-8C4C-4E0A89527237}" srcId="{2E99121D-2F0D-4D79-B221-3128363FE243}" destId="{664861DF-6D9E-4306-A949-AA5BF56714F7}" srcOrd="0" destOrd="0" parTransId="{F4CB7EE8-69FF-40DF-A123-40AFB7069C34}" sibTransId="{97ABDB64-E9C5-441D-9609-C8C1BC5F0AC7}"/>
    <dgm:cxn modelId="{6710E26E-3D9E-47CA-9A1D-DB2B6667A939}" type="presOf" srcId="{09962E2C-1970-4B1E-A381-FA3DA23557CA}" destId="{8C0440EB-E36F-418C-A613-BD1B2AC726A7}" srcOrd="0" destOrd="0" presId="urn:microsoft.com/office/officeart/2005/8/layout/list1"/>
    <dgm:cxn modelId="{3E730718-A98E-4BE7-9420-223B5B78531A}" type="presOf" srcId="{09962E2C-1970-4B1E-A381-FA3DA23557CA}" destId="{76601EB6-DE97-4391-8613-785E57A0D348}" srcOrd="1" destOrd="0" presId="urn:microsoft.com/office/officeart/2005/8/layout/list1"/>
    <dgm:cxn modelId="{0072DA59-47E8-4B44-B49F-EB058D1CB1BE}" type="presOf" srcId="{5D53BF3D-B932-4335-ADD3-4FFBE4CEA64A}" destId="{200BF99E-ED41-409D-97CB-0D61D203897A}" srcOrd="0" destOrd="0" presId="urn:microsoft.com/office/officeart/2005/8/layout/list1"/>
    <dgm:cxn modelId="{A99F336F-12FC-46A2-BC6B-44D34AF675D0}" type="presOf" srcId="{2E99121D-2F0D-4D79-B221-3128363FE243}" destId="{06ECBDC3-BA35-446A-B236-0698992D08D9}" srcOrd="1" destOrd="0" presId="urn:microsoft.com/office/officeart/2005/8/layout/list1"/>
    <dgm:cxn modelId="{9F888119-915E-43A0-A292-01E61B86430B}" type="presOf" srcId="{2E99121D-2F0D-4D79-B221-3128363FE243}" destId="{5503F546-C2B8-49FA-B581-9E47A27BFE31}" srcOrd="0" destOrd="0" presId="urn:microsoft.com/office/officeart/2005/8/layout/list1"/>
    <dgm:cxn modelId="{91DF509F-8B51-4705-BB80-EE22B9E4501A}" srcId="{09962E2C-1970-4B1E-A381-FA3DA23557CA}" destId="{5D53BF3D-B932-4335-ADD3-4FFBE4CEA64A}" srcOrd="0" destOrd="0" parTransId="{E02E0F76-DA61-4C5A-95C3-B7AF7DABD9DF}" sibTransId="{6AC3DFCC-4BA8-4E23-ABFD-091B96BA3C18}"/>
    <dgm:cxn modelId="{2393D168-6E0A-4F0D-94B5-B5C1CC6D84C8}" type="presOf" srcId="{EC58B6C6-11A4-4D5E-8DE8-366D53C09433}" destId="{1F232B9F-CEE6-434C-8D48-A59D55899C3F}" srcOrd="0" destOrd="0" presId="urn:microsoft.com/office/officeart/2005/8/layout/list1"/>
    <dgm:cxn modelId="{8A2531BF-182A-433C-9C0B-71A13F8E5F4A}" type="presOf" srcId="{664861DF-6D9E-4306-A949-AA5BF56714F7}" destId="{1E222365-273F-4311-9CBD-971A53B07B70}" srcOrd="0" destOrd="0" presId="urn:microsoft.com/office/officeart/2005/8/layout/list1"/>
    <dgm:cxn modelId="{E9B328C2-E4F5-4E46-ADE0-5F697C625CF2}" type="presOf" srcId="{310EF566-1F8A-44A0-8EF9-E986D4AC4B0C}" destId="{42BFA416-4B1B-468F-B183-2FC0A64BDD72}" srcOrd="0" destOrd="0" presId="urn:microsoft.com/office/officeart/2005/8/layout/list1"/>
    <dgm:cxn modelId="{7697DC35-B56E-4F5B-87B0-ADB187DFB10B}" type="presParOf" srcId="{1F232B9F-CEE6-434C-8D48-A59D55899C3F}" destId="{DAB76029-3085-42C2-8356-B948C8101C0C}" srcOrd="0" destOrd="0" presId="urn:microsoft.com/office/officeart/2005/8/layout/list1"/>
    <dgm:cxn modelId="{327F8836-B29E-4F97-B82E-3420A2E3D233}" type="presParOf" srcId="{DAB76029-3085-42C2-8356-B948C8101C0C}" destId="{42BFA416-4B1B-468F-B183-2FC0A64BDD72}" srcOrd="0" destOrd="0" presId="urn:microsoft.com/office/officeart/2005/8/layout/list1"/>
    <dgm:cxn modelId="{718F8458-71EE-40ED-A476-0FA2BE89717A}" type="presParOf" srcId="{DAB76029-3085-42C2-8356-B948C8101C0C}" destId="{30A45900-C86A-4242-AC44-2944D1AEFDB6}" srcOrd="1" destOrd="0" presId="urn:microsoft.com/office/officeart/2005/8/layout/list1"/>
    <dgm:cxn modelId="{879D830E-845A-47D3-8C5D-A31CB5F17817}" type="presParOf" srcId="{1F232B9F-CEE6-434C-8D48-A59D55899C3F}" destId="{4AB29D94-D3C7-4F07-A68C-A85237EA1259}" srcOrd="1" destOrd="0" presId="urn:microsoft.com/office/officeart/2005/8/layout/list1"/>
    <dgm:cxn modelId="{54E9510F-8C1E-435A-94AB-F40F07139C68}" type="presParOf" srcId="{1F232B9F-CEE6-434C-8D48-A59D55899C3F}" destId="{42AC12E3-6EE2-456D-A573-2D3871BA64DE}" srcOrd="2" destOrd="0" presId="urn:microsoft.com/office/officeart/2005/8/layout/list1"/>
    <dgm:cxn modelId="{4D1EE0F8-6810-4B0F-A9C3-56D25BFB1488}" type="presParOf" srcId="{1F232B9F-CEE6-434C-8D48-A59D55899C3F}" destId="{93C2DDED-9F8C-4002-B784-290C6967F6F9}" srcOrd="3" destOrd="0" presId="urn:microsoft.com/office/officeart/2005/8/layout/list1"/>
    <dgm:cxn modelId="{69D2CA8C-34C5-4C9A-93B3-DE3F444BF3E2}" type="presParOf" srcId="{1F232B9F-CEE6-434C-8D48-A59D55899C3F}" destId="{F8E8DEA4-9236-4CED-8A51-BB09AD36876A}" srcOrd="4" destOrd="0" presId="urn:microsoft.com/office/officeart/2005/8/layout/list1"/>
    <dgm:cxn modelId="{5C5ADDEE-B4BE-4B23-9948-F9F1330D18AB}" type="presParOf" srcId="{F8E8DEA4-9236-4CED-8A51-BB09AD36876A}" destId="{5503F546-C2B8-49FA-B581-9E47A27BFE31}" srcOrd="0" destOrd="0" presId="urn:microsoft.com/office/officeart/2005/8/layout/list1"/>
    <dgm:cxn modelId="{0C6DD4EA-A7A5-46A9-9700-CF4398144042}" type="presParOf" srcId="{F8E8DEA4-9236-4CED-8A51-BB09AD36876A}" destId="{06ECBDC3-BA35-446A-B236-0698992D08D9}" srcOrd="1" destOrd="0" presId="urn:microsoft.com/office/officeart/2005/8/layout/list1"/>
    <dgm:cxn modelId="{EE69BB97-1278-4166-82B9-434D2AC4D3E1}" type="presParOf" srcId="{1F232B9F-CEE6-434C-8D48-A59D55899C3F}" destId="{2F8C9D47-6D7B-43D1-8F54-0F466393B3F7}" srcOrd="5" destOrd="0" presId="urn:microsoft.com/office/officeart/2005/8/layout/list1"/>
    <dgm:cxn modelId="{67DE4A39-683C-46CA-AFBB-F0914961E418}" type="presParOf" srcId="{1F232B9F-CEE6-434C-8D48-A59D55899C3F}" destId="{1E222365-273F-4311-9CBD-971A53B07B70}" srcOrd="6" destOrd="0" presId="urn:microsoft.com/office/officeart/2005/8/layout/list1"/>
    <dgm:cxn modelId="{0032A73E-CAFB-44B5-B124-A24AA320DE55}" type="presParOf" srcId="{1F232B9F-CEE6-434C-8D48-A59D55899C3F}" destId="{46C0A83E-6A67-4944-921B-A3A7358ADA02}" srcOrd="7" destOrd="0" presId="urn:microsoft.com/office/officeart/2005/8/layout/list1"/>
    <dgm:cxn modelId="{29AB418D-B36B-4C20-8B4D-1E629D5750A2}" type="presParOf" srcId="{1F232B9F-CEE6-434C-8D48-A59D55899C3F}" destId="{E556B514-66B3-4D41-91D2-F77CFE144855}" srcOrd="8" destOrd="0" presId="urn:microsoft.com/office/officeart/2005/8/layout/list1"/>
    <dgm:cxn modelId="{044654C5-CCC9-49E4-BCF5-ECBD09C4DD02}" type="presParOf" srcId="{E556B514-66B3-4D41-91D2-F77CFE144855}" destId="{8C0440EB-E36F-418C-A613-BD1B2AC726A7}" srcOrd="0" destOrd="0" presId="urn:microsoft.com/office/officeart/2005/8/layout/list1"/>
    <dgm:cxn modelId="{D1D7592B-0662-4230-B283-09F5DCFE59F1}" type="presParOf" srcId="{E556B514-66B3-4D41-91D2-F77CFE144855}" destId="{76601EB6-DE97-4391-8613-785E57A0D348}" srcOrd="1" destOrd="0" presId="urn:microsoft.com/office/officeart/2005/8/layout/list1"/>
    <dgm:cxn modelId="{774235E0-8B7F-4552-B7A2-1E4DBF31E068}" type="presParOf" srcId="{1F232B9F-CEE6-434C-8D48-A59D55899C3F}" destId="{208D84A0-6422-470A-836F-32FE78FC6E5D}" srcOrd="9" destOrd="0" presId="urn:microsoft.com/office/officeart/2005/8/layout/list1"/>
    <dgm:cxn modelId="{BA49E841-D1A3-47EC-8945-D3E97EDC4DB6}" type="presParOf" srcId="{1F232B9F-CEE6-434C-8D48-A59D55899C3F}" destId="{200BF99E-ED41-409D-97CB-0D61D20389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58B6C6-11A4-4D5E-8DE8-366D53C09433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69BD0F69-D83E-4B64-A890-0E1D2B7A8DC2}">
      <dgm:prSet phldrT="[Texto]" custT="1"/>
      <dgm:spPr/>
      <dgm:t>
        <a:bodyPr/>
        <a:lstStyle/>
        <a:p>
          <a:r>
            <a:rPr lang="es-MX" sz="1800" dirty="0" smtClean="0"/>
            <a:t>No son </a:t>
          </a:r>
          <a:r>
            <a:rPr lang="es-MX" sz="1800" dirty="0" smtClean="0"/>
            <a:t>documentos </a:t>
          </a:r>
          <a:r>
            <a:rPr lang="es-MX" sz="1800" dirty="0" smtClean="0"/>
            <a:t>para </a:t>
          </a:r>
          <a:r>
            <a:rPr lang="es-MX" sz="1800" dirty="0" smtClean="0"/>
            <a:t>cumplir con un requisito burocrático, son documentos ejecutivos usados como “tarjetas de presentación” por las instituciones en un escenario de competencia internacional </a:t>
          </a:r>
          <a:r>
            <a:rPr lang="es-MX" sz="1800" dirty="0" smtClean="0"/>
            <a:t>intensa.</a:t>
          </a:r>
          <a:endParaRPr lang="es-MX" sz="1800" dirty="0"/>
        </a:p>
      </dgm:t>
    </dgm:pt>
    <dgm:pt modelId="{51824DEC-61DD-40DC-8747-A863289402B0}" type="parTrans" cxnId="{BBA5461A-0F5E-478E-B534-9B17DED29740}">
      <dgm:prSet/>
      <dgm:spPr/>
      <dgm:t>
        <a:bodyPr/>
        <a:lstStyle/>
        <a:p>
          <a:endParaRPr lang="es-MX" sz="1800"/>
        </a:p>
      </dgm:t>
    </dgm:pt>
    <dgm:pt modelId="{0491FC88-B45F-4F07-87D1-7CC95F0DBA93}" type="sibTrans" cxnId="{BBA5461A-0F5E-478E-B534-9B17DED29740}">
      <dgm:prSet/>
      <dgm:spPr/>
      <dgm:t>
        <a:bodyPr/>
        <a:lstStyle/>
        <a:p>
          <a:endParaRPr lang="es-MX" sz="1800"/>
        </a:p>
      </dgm:t>
    </dgm:pt>
    <dgm:pt modelId="{E8E36351-FD22-4FB4-9543-7D51FDD0A6BF}">
      <dgm:prSet phldrT="[Texto]" custT="1"/>
      <dgm:spPr/>
      <dgm:t>
        <a:bodyPr/>
        <a:lstStyle/>
        <a:p>
          <a:r>
            <a:rPr lang="es-MX" sz="1800" dirty="0" smtClean="0"/>
            <a:t> </a:t>
          </a:r>
          <a:endParaRPr lang="es-MX" sz="1800" dirty="0"/>
        </a:p>
      </dgm:t>
    </dgm:pt>
    <dgm:pt modelId="{B91D6DBB-C9E5-4BDF-9EF4-ECC8581A5FFC}" type="parTrans" cxnId="{3F80AA84-1B8A-4712-A523-D08287119DBD}">
      <dgm:prSet/>
      <dgm:spPr/>
      <dgm:t>
        <a:bodyPr/>
        <a:lstStyle/>
        <a:p>
          <a:endParaRPr lang="es-MX" sz="1800"/>
        </a:p>
      </dgm:t>
    </dgm:pt>
    <dgm:pt modelId="{B6F04AD9-AD4D-4B42-8630-7FBB78970BE7}" type="sibTrans" cxnId="{3F80AA84-1B8A-4712-A523-D08287119DBD}">
      <dgm:prSet/>
      <dgm:spPr/>
      <dgm:t>
        <a:bodyPr/>
        <a:lstStyle/>
        <a:p>
          <a:endParaRPr lang="es-MX" sz="1800"/>
        </a:p>
      </dgm:t>
    </dgm:pt>
    <dgm:pt modelId="{40D94499-4B19-4FD9-8E8D-1C24A4363C52}">
      <dgm:prSet phldrT="[Texto]" custT="1"/>
      <dgm:spPr/>
      <dgm:t>
        <a:bodyPr/>
        <a:lstStyle/>
        <a:p>
          <a:r>
            <a:rPr lang="es-MX" sz="1800" dirty="0" smtClean="0"/>
            <a:t>Son el resultado de un proceso interno participativo, y reflejan un acuerdo de la comunidad acerca de lo que se quiere lograr.</a:t>
          </a:r>
          <a:endParaRPr lang="es-MX" sz="1800" dirty="0"/>
        </a:p>
      </dgm:t>
    </dgm:pt>
    <dgm:pt modelId="{9B80DF65-3CBC-4D13-A348-4963057578B9}" type="parTrans" cxnId="{C81BE1D3-FD31-4B2F-83A1-E5A9A26424B9}">
      <dgm:prSet/>
      <dgm:spPr/>
      <dgm:t>
        <a:bodyPr/>
        <a:lstStyle/>
        <a:p>
          <a:endParaRPr lang="es-MX" sz="1800"/>
        </a:p>
      </dgm:t>
    </dgm:pt>
    <dgm:pt modelId="{FCD03810-7ECB-4D14-A3F5-E6EA5C286F44}" type="sibTrans" cxnId="{C81BE1D3-FD31-4B2F-83A1-E5A9A26424B9}">
      <dgm:prSet/>
      <dgm:spPr/>
      <dgm:t>
        <a:bodyPr/>
        <a:lstStyle/>
        <a:p>
          <a:endParaRPr lang="es-MX" sz="1800"/>
        </a:p>
      </dgm:t>
    </dgm:pt>
    <dgm:pt modelId="{4D5FDDCA-BD36-4EF4-8F6A-E2AE8AEC41C7}">
      <dgm:prSet phldrT="[Texto]" custT="1"/>
      <dgm:spPr/>
      <dgm:t>
        <a:bodyPr/>
        <a:lstStyle/>
        <a:p>
          <a:r>
            <a:rPr lang="es-MX" sz="1800" dirty="0" smtClean="0"/>
            <a:t> </a:t>
          </a:r>
          <a:endParaRPr lang="es-MX" sz="1800" dirty="0"/>
        </a:p>
      </dgm:t>
    </dgm:pt>
    <dgm:pt modelId="{6DC1FBF0-04B5-4A8C-AE7F-04D31B489002}" type="parTrans" cxnId="{91A41456-E8AB-4465-9FFF-F30DA87C2156}">
      <dgm:prSet/>
      <dgm:spPr/>
      <dgm:t>
        <a:bodyPr/>
        <a:lstStyle/>
        <a:p>
          <a:endParaRPr lang="es-MX" sz="1800"/>
        </a:p>
      </dgm:t>
    </dgm:pt>
    <dgm:pt modelId="{9C055EE6-6C58-4E38-A8E7-2A10D0F9C824}" type="sibTrans" cxnId="{91A41456-E8AB-4465-9FFF-F30DA87C2156}">
      <dgm:prSet/>
      <dgm:spPr/>
      <dgm:t>
        <a:bodyPr/>
        <a:lstStyle/>
        <a:p>
          <a:endParaRPr lang="es-MX" sz="1800"/>
        </a:p>
      </dgm:t>
    </dgm:pt>
    <dgm:pt modelId="{DF639E48-461B-41B0-AD60-C75131847CB1}">
      <dgm:prSet phldrT="[Texto]" custT="1"/>
      <dgm:spPr/>
      <dgm:t>
        <a:bodyPr/>
        <a:lstStyle/>
        <a:p>
          <a:r>
            <a:rPr lang="es-MX" sz="1800" b="0" i="0" u="none" strike="noStrike" dirty="0" smtClean="0">
              <a:effectLst/>
              <a:latin typeface="Calibri"/>
            </a:rPr>
            <a:t>Son documentos </a:t>
          </a:r>
          <a:r>
            <a:rPr lang="es-MX" sz="1800" b="0" i="0" u="none" strike="noStrike" dirty="0" smtClean="0">
              <a:effectLst/>
              <a:latin typeface="Calibri"/>
            </a:rPr>
            <a:t>breves, </a:t>
          </a:r>
          <a:r>
            <a:rPr lang="es-MX" sz="1800" b="0" i="0" u="none" strike="noStrike" dirty="0" smtClean="0">
              <a:effectLst/>
              <a:latin typeface="Calibri"/>
            </a:rPr>
            <a:t>con un diseño atractivo y casi siempre se cuenta con una versión en inglés. Los planes </a:t>
          </a:r>
          <a:r>
            <a:rPr lang="es-MX" sz="1800" b="0" i="0" u="none" strike="noStrike" dirty="0" smtClean="0">
              <a:effectLst/>
              <a:latin typeface="Calibri"/>
            </a:rPr>
            <a:t>son </a:t>
          </a:r>
          <a:r>
            <a:rPr lang="es-MX" sz="1800" b="0" i="0" u="none" strike="noStrike" dirty="0" smtClean="0">
              <a:effectLst/>
              <a:latin typeface="Calibri"/>
            </a:rPr>
            <a:t>de fácil acceso y lectura.</a:t>
          </a:r>
          <a:endParaRPr lang="es-MX" sz="1800" dirty="0"/>
        </a:p>
      </dgm:t>
    </dgm:pt>
    <dgm:pt modelId="{FD4ABA94-300D-4364-8F63-2B487FB0CF8F}" type="parTrans" cxnId="{3FA74635-5288-447B-97D7-66CD75D06C13}">
      <dgm:prSet/>
      <dgm:spPr/>
      <dgm:t>
        <a:bodyPr/>
        <a:lstStyle/>
        <a:p>
          <a:endParaRPr lang="es-MX" sz="1800"/>
        </a:p>
      </dgm:t>
    </dgm:pt>
    <dgm:pt modelId="{D9A8F6FF-BED5-4C01-A2DC-C2AC2A0810FF}" type="sibTrans" cxnId="{3FA74635-5288-447B-97D7-66CD75D06C13}">
      <dgm:prSet/>
      <dgm:spPr/>
      <dgm:t>
        <a:bodyPr/>
        <a:lstStyle/>
        <a:p>
          <a:endParaRPr lang="es-MX" sz="1800"/>
        </a:p>
      </dgm:t>
    </dgm:pt>
    <dgm:pt modelId="{3035D0B4-E7EA-4761-90E4-53672336223F}">
      <dgm:prSet phldrT="[Texto]" custT="1"/>
      <dgm:spPr/>
      <dgm:t>
        <a:bodyPr/>
        <a:lstStyle/>
        <a:p>
          <a:r>
            <a:rPr lang="es-MX" sz="1800" dirty="0" smtClean="0"/>
            <a:t> </a:t>
          </a:r>
          <a:endParaRPr lang="es-MX" sz="1800" dirty="0"/>
        </a:p>
      </dgm:t>
    </dgm:pt>
    <dgm:pt modelId="{54F8969D-278F-4EE1-9884-85F6D0385CA2}" type="parTrans" cxnId="{1AFB7928-4914-4686-BD61-52D364EEA509}">
      <dgm:prSet/>
      <dgm:spPr/>
      <dgm:t>
        <a:bodyPr/>
        <a:lstStyle/>
        <a:p>
          <a:endParaRPr lang="es-MX" sz="1800"/>
        </a:p>
      </dgm:t>
    </dgm:pt>
    <dgm:pt modelId="{C0DCD361-8847-48E1-8C25-824DFF82BC3A}" type="sibTrans" cxnId="{1AFB7928-4914-4686-BD61-52D364EEA509}">
      <dgm:prSet/>
      <dgm:spPr/>
      <dgm:t>
        <a:bodyPr/>
        <a:lstStyle/>
        <a:p>
          <a:endParaRPr lang="es-MX" sz="1800"/>
        </a:p>
      </dgm:t>
    </dgm:pt>
    <dgm:pt modelId="{3DE99C6D-13FB-4E91-87FA-412D1C302E33}">
      <dgm:prSet phldrT="[Texto]" custT="1"/>
      <dgm:spPr/>
      <dgm:t>
        <a:bodyPr/>
        <a:lstStyle/>
        <a:p>
          <a:r>
            <a:rPr lang="es-MX" sz="1800" dirty="0" smtClean="0"/>
            <a:t> </a:t>
          </a:r>
          <a:endParaRPr lang="es-MX" sz="1800" dirty="0"/>
        </a:p>
      </dgm:t>
    </dgm:pt>
    <dgm:pt modelId="{AD295AD5-4901-4B93-A5BE-B7B8FFCEE073}" type="sibTrans" cxnId="{DE383957-9F80-4621-A943-093BE4AB7B4A}">
      <dgm:prSet/>
      <dgm:spPr/>
      <dgm:t>
        <a:bodyPr/>
        <a:lstStyle/>
        <a:p>
          <a:endParaRPr lang="es-MX" sz="1800"/>
        </a:p>
      </dgm:t>
    </dgm:pt>
    <dgm:pt modelId="{83402CA5-3B1D-4385-BD48-61427A31F774}" type="parTrans" cxnId="{DE383957-9F80-4621-A943-093BE4AB7B4A}">
      <dgm:prSet/>
      <dgm:spPr/>
      <dgm:t>
        <a:bodyPr/>
        <a:lstStyle/>
        <a:p>
          <a:endParaRPr lang="es-MX" sz="1800"/>
        </a:p>
      </dgm:t>
    </dgm:pt>
    <dgm:pt modelId="{4D1AA5C0-0354-4450-8C1C-F95FF7A178DB}">
      <dgm:prSet phldrT="[Texto]" custT="1"/>
      <dgm:spPr/>
      <dgm:t>
        <a:bodyPr/>
        <a:lstStyle/>
        <a:p>
          <a:r>
            <a:rPr lang="es-MX" sz="1800" b="0" i="0" u="none" strike="noStrike" smtClean="0">
              <a:effectLst/>
              <a:latin typeface="Calibri"/>
            </a:rPr>
            <a:t>Son realistas en cuanto a lo que se podría alcanzar, a la luz del contexto político, financiero y temporal.	</a:t>
          </a:r>
          <a:endParaRPr lang="es-MX" sz="1800" dirty="0"/>
        </a:p>
      </dgm:t>
    </dgm:pt>
    <dgm:pt modelId="{8710FC53-F203-47B8-8CE9-1D1FC7D5CCA8}" type="parTrans" cxnId="{15B9A52B-7B9F-4E02-A4D8-BE34550575A8}">
      <dgm:prSet/>
      <dgm:spPr/>
      <dgm:t>
        <a:bodyPr/>
        <a:lstStyle/>
        <a:p>
          <a:endParaRPr lang="es-MX" sz="1800"/>
        </a:p>
      </dgm:t>
    </dgm:pt>
    <dgm:pt modelId="{BD55D541-A6F2-42A7-B9A3-93D98D40100A}" type="sibTrans" cxnId="{15B9A52B-7B9F-4E02-A4D8-BE34550575A8}">
      <dgm:prSet/>
      <dgm:spPr/>
      <dgm:t>
        <a:bodyPr/>
        <a:lstStyle/>
        <a:p>
          <a:endParaRPr lang="es-MX" sz="1800"/>
        </a:p>
      </dgm:t>
    </dgm:pt>
    <dgm:pt modelId="{9FE3868B-2DD5-467F-86E9-A5B1D8445E6E}">
      <dgm:prSet custT="1"/>
      <dgm:spPr/>
      <dgm:t>
        <a:bodyPr/>
        <a:lstStyle/>
        <a:p>
          <a:r>
            <a:rPr lang="es-MX" sz="1800" b="0" i="0" u="none" strike="noStrike" dirty="0" smtClean="0">
              <a:effectLst/>
              <a:latin typeface="Calibri"/>
            </a:rPr>
            <a:t>Tienen en común que buscan posicionar a la institución en el terreno mundial (los rankings son aceptados explícitamente). No se olvidan del contexto local o nacional, pero tienen claro que la competencia es internacional.</a:t>
          </a:r>
          <a:endParaRPr lang="es-MX" sz="1800" dirty="0"/>
        </a:p>
      </dgm:t>
    </dgm:pt>
    <dgm:pt modelId="{35C81498-CB24-4857-838E-63A27FB67371}" type="parTrans" cxnId="{FE187D30-C614-48B6-8A8A-6E32C4DD3CC0}">
      <dgm:prSet/>
      <dgm:spPr/>
      <dgm:t>
        <a:bodyPr/>
        <a:lstStyle/>
        <a:p>
          <a:endParaRPr lang="es-MX" sz="1800"/>
        </a:p>
      </dgm:t>
    </dgm:pt>
    <dgm:pt modelId="{BF2A4687-1B6B-46FE-9B6D-FA383C75BDB9}" type="sibTrans" cxnId="{FE187D30-C614-48B6-8A8A-6E32C4DD3CC0}">
      <dgm:prSet/>
      <dgm:spPr/>
      <dgm:t>
        <a:bodyPr/>
        <a:lstStyle/>
        <a:p>
          <a:endParaRPr lang="es-MX" sz="1800"/>
        </a:p>
      </dgm:t>
    </dgm:pt>
    <dgm:pt modelId="{5BC42964-7FAA-4607-A59F-06451E419E07}">
      <dgm:prSet custT="1"/>
      <dgm:spPr/>
      <dgm:t>
        <a:bodyPr/>
        <a:lstStyle/>
        <a:p>
          <a:endParaRPr lang="es-MX" sz="1800" dirty="0"/>
        </a:p>
      </dgm:t>
    </dgm:pt>
    <dgm:pt modelId="{0FA6C96A-421E-464D-957A-A1A8A4CD4B57}" type="sibTrans" cxnId="{44F88E4A-41A4-4F37-8A7A-C7335AD020EA}">
      <dgm:prSet/>
      <dgm:spPr/>
      <dgm:t>
        <a:bodyPr/>
        <a:lstStyle/>
        <a:p>
          <a:endParaRPr lang="es-MX" sz="1800"/>
        </a:p>
      </dgm:t>
    </dgm:pt>
    <dgm:pt modelId="{6BB30DD6-BCE0-4C4A-93F7-F3D84628C902}" type="parTrans" cxnId="{44F88E4A-41A4-4F37-8A7A-C7335AD020EA}">
      <dgm:prSet/>
      <dgm:spPr/>
      <dgm:t>
        <a:bodyPr/>
        <a:lstStyle/>
        <a:p>
          <a:endParaRPr lang="es-MX" sz="1800"/>
        </a:p>
      </dgm:t>
    </dgm:pt>
    <dgm:pt modelId="{1F232B9F-CEE6-434C-8D48-A59D55899C3F}" type="pres">
      <dgm:prSet presAssocID="{EC58B6C6-11A4-4D5E-8DE8-366D53C094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0A047B8-EC59-457B-9C5E-D21117316A7E}" type="pres">
      <dgm:prSet presAssocID="{3DE99C6D-13FB-4E91-87FA-412D1C302E33}" presName="parentLin" presStyleCnt="0"/>
      <dgm:spPr/>
      <dgm:t>
        <a:bodyPr/>
        <a:lstStyle/>
        <a:p>
          <a:endParaRPr lang="es-MX"/>
        </a:p>
      </dgm:t>
    </dgm:pt>
    <dgm:pt modelId="{0A3A8878-6F1F-46F5-878C-CCE6C5555B61}" type="pres">
      <dgm:prSet presAssocID="{3DE99C6D-13FB-4E91-87FA-412D1C302E33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6CCDF583-017E-4C10-A000-DF41C9B5E3B7}" type="pres">
      <dgm:prSet presAssocID="{3DE99C6D-13FB-4E91-87FA-412D1C302E3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968236-48DC-4374-B58A-8192C67B61ED}" type="pres">
      <dgm:prSet presAssocID="{3DE99C6D-13FB-4E91-87FA-412D1C302E33}" presName="negativeSpace" presStyleCnt="0"/>
      <dgm:spPr/>
      <dgm:t>
        <a:bodyPr/>
        <a:lstStyle/>
        <a:p>
          <a:endParaRPr lang="es-MX"/>
        </a:p>
      </dgm:t>
    </dgm:pt>
    <dgm:pt modelId="{DD2C3703-2BC6-42B3-AE87-631A3EFBEDCB}" type="pres">
      <dgm:prSet presAssocID="{3DE99C6D-13FB-4E91-87FA-412D1C302E33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7D6C08-4745-4A36-A701-4F89A8E03781}" type="pres">
      <dgm:prSet presAssocID="{AD295AD5-4901-4B93-A5BE-B7B8FFCEE073}" presName="spaceBetweenRectangles" presStyleCnt="0"/>
      <dgm:spPr/>
      <dgm:t>
        <a:bodyPr/>
        <a:lstStyle/>
        <a:p>
          <a:endParaRPr lang="es-MX"/>
        </a:p>
      </dgm:t>
    </dgm:pt>
    <dgm:pt modelId="{544D0B34-888D-475C-8B83-F6992B9EF25A}" type="pres">
      <dgm:prSet presAssocID="{E8E36351-FD22-4FB4-9543-7D51FDD0A6BF}" presName="parentLin" presStyleCnt="0"/>
      <dgm:spPr/>
      <dgm:t>
        <a:bodyPr/>
        <a:lstStyle/>
        <a:p>
          <a:endParaRPr lang="es-MX"/>
        </a:p>
      </dgm:t>
    </dgm:pt>
    <dgm:pt modelId="{876DABC8-20CA-42B5-8532-552F824B1FE2}" type="pres">
      <dgm:prSet presAssocID="{E8E36351-FD22-4FB4-9543-7D51FDD0A6BF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8517A9FE-F8BA-4CFB-8F10-CD3B4FDB6B7A}" type="pres">
      <dgm:prSet presAssocID="{E8E36351-FD22-4FB4-9543-7D51FDD0A6B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6793A4-18E1-4A4D-943C-1E250AD492EC}" type="pres">
      <dgm:prSet presAssocID="{E8E36351-FD22-4FB4-9543-7D51FDD0A6BF}" presName="negativeSpace" presStyleCnt="0"/>
      <dgm:spPr/>
      <dgm:t>
        <a:bodyPr/>
        <a:lstStyle/>
        <a:p>
          <a:endParaRPr lang="es-MX"/>
        </a:p>
      </dgm:t>
    </dgm:pt>
    <dgm:pt modelId="{19326612-89E3-46E3-AE6A-698311A29FAD}" type="pres">
      <dgm:prSet presAssocID="{E8E36351-FD22-4FB4-9543-7D51FDD0A6B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5600D2-4C46-465D-8F1F-91D078114C93}" type="pres">
      <dgm:prSet presAssocID="{B6F04AD9-AD4D-4B42-8630-7FBB78970BE7}" presName="spaceBetweenRectangles" presStyleCnt="0"/>
      <dgm:spPr/>
      <dgm:t>
        <a:bodyPr/>
        <a:lstStyle/>
        <a:p>
          <a:endParaRPr lang="es-MX"/>
        </a:p>
      </dgm:t>
    </dgm:pt>
    <dgm:pt modelId="{18F7492D-696C-4866-B2B5-7E67ADC7CE5C}" type="pres">
      <dgm:prSet presAssocID="{4D5FDDCA-BD36-4EF4-8F6A-E2AE8AEC41C7}" presName="parentLin" presStyleCnt="0"/>
      <dgm:spPr/>
      <dgm:t>
        <a:bodyPr/>
        <a:lstStyle/>
        <a:p>
          <a:endParaRPr lang="es-MX"/>
        </a:p>
      </dgm:t>
    </dgm:pt>
    <dgm:pt modelId="{1E87FEE1-B481-4960-808C-834301616DC5}" type="pres">
      <dgm:prSet presAssocID="{4D5FDDCA-BD36-4EF4-8F6A-E2AE8AEC41C7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2C29CBFB-85B8-4518-A90F-FB31A7819DC0}" type="pres">
      <dgm:prSet presAssocID="{4D5FDDCA-BD36-4EF4-8F6A-E2AE8AEC41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896735-697F-4732-9442-CCC23F1CA450}" type="pres">
      <dgm:prSet presAssocID="{4D5FDDCA-BD36-4EF4-8F6A-E2AE8AEC41C7}" presName="negativeSpace" presStyleCnt="0"/>
      <dgm:spPr/>
      <dgm:t>
        <a:bodyPr/>
        <a:lstStyle/>
        <a:p>
          <a:endParaRPr lang="es-MX"/>
        </a:p>
      </dgm:t>
    </dgm:pt>
    <dgm:pt modelId="{91F8DA2E-E5B8-4EBA-842A-1DE5BEE475FF}" type="pres">
      <dgm:prSet presAssocID="{4D5FDDCA-BD36-4EF4-8F6A-E2AE8AEC41C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389379-B6C7-4770-BEF8-63FD106B4D9B}" type="pres">
      <dgm:prSet presAssocID="{9C055EE6-6C58-4E38-A8E7-2A10D0F9C824}" presName="spaceBetweenRectangles" presStyleCnt="0"/>
      <dgm:spPr/>
      <dgm:t>
        <a:bodyPr/>
        <a:lstStyle/>
        <a:p>
          <a:endParaRPr lang="es-MX"/>
        </a:p>
      </dgm:t>
    </dgm:pt>
    <dgm:pt modelId="{578AB732-2FBD-4C96-B4CF-F55F5A6FCEE7}" type="pres">
      <dgm:prSet presAssocID="{3035D0B4-E7EA-4761-90E4-53672336223F}" presName="parentLin" presStyleCnt="0"/>
      <dgm:spPr/>
      <dgm:t>
        <a:bodyPr/>
        <a:lstStyle/>
        <a:p>
          <a:endParaRPr lang="es-MX"/>
        </a:p>
      </dgm:t>
    </dgm:pt>
    <dgm:pt modelId="{03567C9F-07D1-4A55-B61C-3CB1E4A340E4}" type="pres">
      <dgm:prSet presAssocID="{3035D0B4-E7EA-4761-90E4-53672336223F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1EA5FD5A-B5C9-4DEB-BA3A-AEC89CDC8A75}" type="pres">
      <dgm:prSet presAssocID="{3035D0B4-E7EA-4761-90E4-53672336223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2A0B71-FF4F-41F1-B33B-61163A7D0BAE}" type="pres">
      <dgm:prSet presAssocID="{3035D0B4-E7EA-4761-90E4-53672336223F}" presName="negativeSpace" presStyleCnt="0"/>
      <dgm:spPr/>
      <dgm:t>
        <a:bodyPr/>
        <a:lstStyle/>
        <a:p>
          <a:endParaRPr lang="es-MX"/>
        </a:p>
      </dgm:t>
    </dgm:pt>
    <dgm:pt modelId="{60E03464-C16B-42A1-A9E2-CD982FEE069A}" type="pres">
      <dgm:prSet presAssocID="{3035D0B4-E7EA-4761-90E4-53672336223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C142F8-7D6E-4EF2-813C-4B33A45F675F}" type="pres">
      <dgm:prSet presAssocID="{C0DCD361-8847-48E1-8C25-824DFF82BC3A}" presName="spaceBetweenRectangles" presStyleCnt="0"/>
      <dgm:spPr/>
      <dgm:t>
        <a:bodyPr/>
        <a:lstStyle/>
        <a:p>
          <a:endParaRPr lang="es-MX"/>
        </a:p>
      </dgm:t>
    </dgm:pt>
    <dgm:pt modelId="{C5B10B9D-D3FD-4A01-9205-7AE50E600DC3}" type="pres">
      <dgm:prSet presAssocID="{5BC42964-7FAA-4607-A59F-06451E419E07}" presName="parentLin" presStyleCnt="0"/>
      <dgm:spPr/>
      <dgm:t>
        <a:bodyPr/>
        <a:lstStyle/>
        <a:p>
          <a:endParaRPr lang="es-MX"/>
        </a:p>
      </dgm:t>
    </dgm:pt>
    <dgm:pt modelId="{DC822B3C-0A6F-44CB-9E4F-12594B0A91DC}" type="pres">
      <dgm:prSet presAssocID="{5BC42964-7FAA-4607-A59F-06451E419E07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86E6621E-4C33-4C15-AFB9-F1F6D05742C2}" type="pres">
      <dgm:prSet presAssocID="{5BC42964-7FAA-4607-A59F-06451E419E0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05BE1B-3585-4073-A02A-AB091F01D6FC}" type="pres">
      <dgm:prSet presAssocID="{5BC42964-7FAA-4607-A59F-06451E419E07}" presName="negativeSpace" presStyleCnt="0"/>
      <dgm:spPr/>
      <dgm:t>
        <a:bodyPr/>
        <a:lstStyle/>
        <a:p>
          <a:endParaRPr lang="es-MX"/>
        </a:p>
      </dgm:t>
    </dgm:pt>
    <dgm:pt modelId="{D7DAE08E-E3BD-4C90-804D-4401738AA170}" type="pres">
      <dgm:prSet presAssocID="{5BC42964-7FAA-4607-A59F-06451E419E07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B93C51-F1B3-4BCA-9FC2-89FA0E2983E6}" type="presOf" srcId="{DF639E48-461B-41B0-AD60-C75131847CB1}" destId="{91F8DA2E-E5B8-4EBA-842A-1DE5BEE475FF}" srcOrd="0" destOrd="0" presId="urn:microsoft.com/office/officeart/2005/8/layout/list1"/>
    <dgm:cxn modelId="{44F88E4A-41A4-4F37-8A7A-C7335AD020EA}" srcId="{EC58B6C6-11A4-4D5E-8DE8-366D53C09433}" destId="{5BC42964-7FAA-4607-A59F-06451E419E07}" srcOrd="4" destOrd="0" parTransId="{6BB30DD6-BCE0-4C4A-93F7-F3D84628C902}" sibTransId="{0FA6C96A-421E-464D-957A-A1A8A4CD4B57}"/>
    <dgm:cxn modelId="{086A4A24-56D2-4D88-9815-D0289642845C}" type="presOf" srcId="{5BC42964-7FAA-4607-A59F-06451E419E07}" destId="{86E6621E-4C33-4C15-AFB9-F1F6D05742C2}" srcOrd="1" destOrd="0" presId="urn:microsoft.com/office/officeart/2005/8/layout/list1"/>
    <dgm:cxn modelId="{49B64CD6-69BD-4F36-9398-690B61D6CE70}" type="presOf" srcId="{40D94499-4B19-4FD9-8E8D-1C24A4363C52}" destId="{19326612-89E3-46E3-AE6A-698311A29FAD}" srcOrd="0" destOrd="0" presId="urn:microsoft.com/office/officeart/2005/8/layout/list1"/>
    <dgm:cxn modelId="{3D86F5FC-67CF-4DEB-9827-82721E3189D1}" type="presOf" srcId="{EC58B6C6-11A4-4D5E-8DE8-366D53C09433}" destId="{1F232B9F-CEE6-434C-8D48-A59D55899C3F}" srcOrd="0" destOrd="0" presId="urn:microsoft.com/office/officeart/2005/8/layout/list1"/>
    <dgm:cxn modelId="{DE383957-9F80-4621-A943-093BE4AB7B4A}" srcId="{EC58B6C6-11A4-4D5E-8DE8-366D53C09433}" destId="{3DE99C6D-13FB-4E91-87FA-412D1C302E33}" srcOrd="0" destOrd="0" parTransId="{83402CA5-3B1D-4385-BD48-61427A31F774}" sibTransId="{AD295AD5-4901-4B93-A5BE-B7B8FFCEE073}"/>
    <dgm:cxn modelId="{047785BA-D619-460F-A263-906C008E4CE5}" type="presOf" srcId="{3DE99C6D-13FB-4E91-87FA-412D1C302E33}" destId="{0A3A8878-6F1F-46F5-878C-CCE6C5555B61}" srcOrd="0" destOrd="0" presId="urn:microsoft.com/office/officeart/2005/8/layout/list1"/>
    <dgm:cxn modelId="{61147450-AA5B-4D8B-B204-E37ACDF0C4C0}" type="presOf" srcId="{4D1AA5C0-0354-4450-8C1C-F95FF7A178DB}" destId="{60E03464-C16B-42A1-A9E2-CD982FEE069A}" srcOrd="0" destOrd="0" presId="urn:microsoft.com/office/officeart/2005/8/layout/list1"/>
    <dgm:cxn modelId="{BBA5461A-0F5E-478E-B534-9B17DED29740}" srcId="{3DE99C6D-13FB-4E91-87FA-412D1C302E33}" destId="{69BD0F69-D83E-4B64-A890-0E1D2B7A8DC2}" srcOrd="0" destOrd="0" parTransId="{51824DEC-61DD-40DC-8747-A863289402B0}" sibTransId="{0491FC88-B45F-4F07-87D1-7CC95F0DBA93}"/>
    <dgm:cxn modelId="{15B9A52B-7B9F-4E02-A4D8-BE34550575A8}" srcId="{3035D0B4-E7EA-4761-90E4-53672336223F}" destId="{4D1AA5C0-0354-4450-8C1C-F95FF7A178DB}" srcOrd="0" destOrd="0" parTransId="{8710FC53-F203-47B8-8CE9-1D1FC7D5CCA8}" sibTransId="{BD55D541-A6F2-42A7-B9A3-93D98D40100A}"/>
    <dgm:cxn modelId="{88445476-4127-4D17-A827-3C69DE57F132}" type="presOf" srcId="{E8E36351-FD22-4FB4-9543-7D51FDD0A6BF}" destId="{876DABC8-20CA-42B5-8532-552F824B1FE2}" srcOrd="0" destOrd="0" presId="urn:microsoft.com/office/officeart/2005/8/layout/list1"/>
    <dgm:cxn modelId="{11781A3E-15B1-48DE-83DA-976865311815}" type="presOf" srcId="{3DE99C6D-13FB-4E91-87FA-412D1C302E33}" destId="{6CCDF583-017E-4C10-A000-DF41C9B5E3B7}" srcOrd="1" destOrd="0" presId="urn:microsoft.com/office/officeart/2005/8/layout/list1"/>
    <dgm:cxn modelId="{CAE69D39-04E7-401C-ACC4-25FC93892EFB}" type="presOf" srcId="{9FE3868B-2DD5-467F-86E9-A5B1D8445E6E}" destId="{D7DAE08E-E3BD-4C90-804D-4401738AA170}" srcOrd="0" destOrd="0" presId="urn:microsoft.com/office/officeart/2005/8/layout/list1"/>
    <dgm:cxn modelId="{4DD8C0A6-126F-4CC5-875F-B589B5672BCA}" type="presOf" srcId="{3035D0B4-E7EA-4761-90E4-53672336223F}" destId="{1EA5FD5A-B5C9-4DEB-BA3A-AEC89CDC8A75}" srcOrd="1" destOrd="0" presId="urn:microsoft.com/office/officeart/2005/8/layout/list1"/>
    <dgm:cxn modelId="{3FA74635-5288-447B-97D7-66CD75D06C13}" srcId="{4D5FDDCA-BD36-4EF4-8F6A-E2AE8AEC41C7}" destId="{DF639E48-461B-41B0-AD60-C75131847CB1}" srcOrd="0" destOrd="0" parTransId="{FD4ABA94-300D-4364-8F63-2B487FB0CF8F}" sibTransId="{D9A8F6FF-BED5-4C01-A2DC-C2AC2A0810FF}"/>
    <dgm:cxn modelId="{69A33D94-6AB0-457C-A4EA-7487C9F9ED4D}" type="presOf" srcId="{4D5FDDCA-BD36-4EF4-8F6A-E2AE8AEC41C7}" destId="{2C29CBFB-85B8-4518-A90F-FB31A7819DC0}" srcOrd="1" destOrd="0" presId="urn:microsoft.com/office/officeart/2005/8/layout/list1"/>
    <dgm:cxn modelId="{1AFB7928-4914-4686-BD61-52D364EEA509}" srcId="{EC58B6C6-11A4-4D5E-8DE8-366D53C09433}" destId="{3035D0B4-E7EA-4761-90E4-53672336223F}" srcOrd="3" destOrd="0" parTransId="{54F8969D-278F-4EE1-9884-85F6D0385CA2}" sibTransId="{C0DCD361-8847-48E1-8C25-824DFF82BC3A}"/>
    <dgm:cxn modelId="{3F80AA84-1B8A-4712-A523-D08287119DBD}" srcId="{EC58B6C6-11A4-4D5E-8DE8-366D53C09433}" destId="{E8E36351-FD22-4FB4-9543-7D51FDD0A6BF}" srcOrd="1" destOrd="0" parTransId="{B91D6DBB-C9E5-4BDF-9EF4-ECC8581A5FFC}" sibTransId="{B6F04AD9-AD4D-4B42-8630-7FBB78970BE7}"/>
    <dgm:cxn modelId="{91A41456-E8AB-4465-9FFF-F30DA87C2156}" srcId="{EC58B6C6-11A4-4D5E-8DE8-366D53C09433}" destId="{4D5FDDCA-BD36-4EF4-8F6A-E2AE8AEC41C7}" srcOrd="2" destOrd="0" parTransId="{6DC1FBF0-04B5-4A8C-AE7F-04D31B489002}" sibTransId="{9C055EE6-6C58-4E38-A8E7-2A10D0F9C824}"/>
    <dgm:cxn modelId="{C81BE1D3-FD31-4B2F-83A1-E5A9A26424B9}" srcId="{E8E36351-FD22-4FB4-9543-7D51FDD0A6BF}" destId="{40D94499-4B19-4FD9-8E8D-1C24A4363C52}" srcOrd="0" destOrd="0" parTransId="{9B80DF65-3CBC-4D13-A348-4963057578B9}" sibTransId="{FCD03810-7ECB-4D14-A3F5-E6EA5C286F44}"/>
    <dgm:cxn modelId="{8F3EAC9C-3DC2-4419-8C44-AD78180F7F17}" type="presOf" srcId="{4D5FDDCA-BD36-4EF4-8F6A-E2AE8AEC41C7}" destId="{1E87FEE1-B481-4960-808C-834301616DC5}" srcOrd="0" destOrd="0" presId="urn:microsoft.com/office/officeart/2005/8/layout/list1"/>
    <dgm:cxn modelId="{EEABC6E9-8AE6-4120-AC08-1206C1F9A35F}" type="presOf" srcId="{5BC42964-7FAA-4607-A59F-06451E419E07}" destId="{DC822B3C-0A6F-44CB-9E4F-12594B0A91DC}" srcOrd="0" destOrd="0" presId="urn:microsoft.com/office/officeart/2005/8/layout/list1"/>
    <dgm:cxn modelId="{FE187D30-C614-48B6-8A8A-6E32C4DD3CC0}" srcId="{5BC42964-7FAA-4607-A59F-06451E419E07}" destId="{9FE3868B-2DD5-467F-86E9-A5B1D8445E6E}" srcOrd="0" destOrd="0" parTransId="{35C81498-CB24-4857-838E-63A27FB67371}" sibTransId="{BF2A4687-1B6B-46FE-9B6D-FA383C75BDB9}"/>
    <dgm:cxn modelId="{F8AB7863-9578-4D93-8A66-F47D6F1FDA26}" type="presOf" srcId="{E8E36351-FD22-4FB4-9543-7D51FDD0A6BF}" destId="{8517A9FE-F8BA-4CFB-8F10-CD3B4FDB6B7A}" srcOrd="1" destOrd="0" presId="urn:microsoft.com/office/officeart/2005/8/layout/list1"/>
    <dgm:cxn modelId="{85FB77BA-FC98-4333-A156-5E2FA8BE6A2A}" type="presOf" srcId="{3035D0B4-E7EA-4761-90E4-53672336223F}" destId="{03567C9F-07D1-4A55-B61C-3CB1E4A340E4}" srcOrd="0" destOrd="0" presId="urn:microsoft.com/office/officeart/2005/8/layout/list1"/>
    <dgm:cxn modelId="{E73BC949-52DD-48EB-B34D-9B70050C86F4}" type="presOf" srcId="{69BD0F69-D83E-4B64-A890-0E1D2B7A8DC2}" destId="{DD2C3703-2BC6-42B3-AE87-631A3EFBEDCB}" srcOrd="0" destOrd="0" presId="urn:microsoft.com/office/officeart/2005/8/layout/list1"/>
    <dgm:cxn modelId="{57E4621F-1DFF-4EB5-A9BF-E4349E18E67D}" type="presParOf" srcId="{1F232B9F-CEE6-434C-8D48-A59D55899C3F}" destId="{70A047B8-EC59-457B-9C5E-D21117316A7E}" srcOrd="0" destOrd="0" presId="urn:microsoft.com/office/officeart/2005/8/layout/list1"/>
    <dgm:cxn modelId="{326EEF2B-4E14-42CB-9AC3-B740F91D221F}" type="presParOf" srcId="{70A047B8-EC59-457B-9C5E-D21117316A7E}" destId="{0A3A8878-6F1F-46F5-878C-CCE6C5555B61}" srcOrd="0" destOrd="0" presId="urn:microsoft.com/office/officeart/2005/8/layout/list1"/>
    <dgm:cxn modelId="{C2ADFBF9-1736-4A5A-8C98-B6977ABD0A91}" type="presParOf" srcId="{70A047B8-EC59-457B-9C5E-D21117316A7E}" destId="{6CCDF583-017E-4C10-A000-DF41C9B5E3B7}" srcOrd="1" destOrd="0" presId="urn:microsoft.com/office/officeart/2005/8/layout/list1"/>
    <dgm:cxn modelId="{C8E14FF9-AB83-4A48-90D9-063C57CF4B30}" type="presParOf" srcId="{1F232B9F-CEE6-434C-8D48-A59D55899C3F}" destId="{3A968236-48DC-4374-B58A-8192C67B61ED}" srcOrd="1" destOrd="0" presId="urn:microsoft.com/office/officeart/2005/8/layout/list1"/>
    <dgm:cxn modelId="{A3088D23-F975-4649-80BC-41107E7A946E}" type="presParOf" srcId="{1F232B9F-CEE6-434C-8D48-A59D55899C3F}" destId="{DD2C3703-2BC6-42B3-AE87-631A3EFBEDCB}" srcOrd="2" destOrd="0" presId="urn:microsoft.com/office/officeart/2005/8/layout/list1"/>
    <dgm:cxn modelId="{8A5AC466-CE42-4666-B005-66E8FB41FC38}" type="presParOf" srcId="{1F232B9F-CEE6-434C-8D48-A59D55899C3F}" destId="{2F7D6C08-4745-4A36-A701-4F89A8E03781}" srcOrd="3" destOrd="0" presId="urn:microsoft.com/office/officeart/2005/8/layout/list1"/>
    <dgm:cxn modelId="{015CE91E-408B-4FBA-9B06-9BAA15131BA1}" type="presParOf" srcId="{1F232B9F-CEE6-434C-8D48-A59D55899C3F}" destId="{544D0B34-888D-475C-8B83-F6992B9EF25A}" srcOrd="4" destOrd="0" presId="urn:microsoft.com/office/officeart/2005/8/layout/list1"/>
    <dgm:cxn modelId="{0FE59F44-1A55-4168-ABA5-99D24B115B91}" type="presParOf" srcId="{544D0B34-888D-475C-8B83-F6992B9EF25A}" destId="{876DABC8-20CA-42B5-8532-552F824B1FE2}" srcOrd="0" destOrd="0" presId="urn:microsoft.com/office/officeart/2005/8/layout/list1"/>
    <dgm:cxn modelId="{72925D55-F562-4A08-8D4F-088E15D592CF}" type="presParOf" srcId="{544D0B34-888D-475C-8B83-F6992B9EF25A}" destId="{8517A9FE-F8BA-4CFB-8F10-CD3B4FDB6B7A}" srcOrd="1" destOrd="0" presId="urn:microsoft.com/office/officeart/2005/8/layout/list1"/>
    <dgm:cxn modelId="{B1E91B3A-7099-495C-9A88-2C6F4592152C}" type="presParOf" srcId="{1F232B9F-CEE6-434C-8D48-A59D55899C3F}" destId="{8D6793A4-18E1-4A4D-943C-1E250AD492EC}" srcOrd="5" destOrd="0" presId="urn:microsoft.com/office/officeart/2005/8/layout/list1"/>
    <dgm:cxn modelId="{4E122282-9738-4061-B9C0-79E0295090CC}" type="presParOf" srcId="{1F232B9F-CEE6-434C-8D48-A59D55899C3F}" destId="{19326612-89E3-46E3-AE6A-698311A29FAD}" srcOrd="6" destOrd="0" presId="urn:microsoft.com/office/officeart/2005/8/layout/list1"/>
    <dgm:cxn modelId="{A39C8F80-60F9-47F7-AF5B-66786191D84F}" type="presParOf" srcId="{1F232B9F-CEE6-434C-8D48-A59D55899C3F}" destId="{AD5600D2-4C46-465D-8F1F-91D078114C93}" srcOrd="7" destOrd="0" presId="urn:microsoft.com/office/officeart/2005/8/layout/list1"/>
    <dgm:cxn modelId="{7268405F-045E-4383-8041-4218D0281E48}" type="presParOf" srcId="{1F232B9F-CEE6-434C-8D48-A59D55899C3F}" destId="{18F7492D-696C-4866-B2B5-7E67ADC7CE5C}" srcOrd="8" destOrd="0" presId="urn:microsoft.com/office/officeart/2005/8/layout/list1"/>
    <dgm:cxn modelId="{D61EB4B4-5D72-40C6-AA2A-314494833B82}" type="presParOf" srcId="{18F7492D-696C-4866-B2B5-7E67ADC7CE5C}" destId="{1E87FEE1-B481-4960-808C-834301616DC5}" srcOrd="0" destOrd="0" presId="urn:microsoft.com/office/officeart/2005/8/layout/list1"/>
    <dgm:cxn modelId="{8F292297-8CF4-4DEC-B3C2-B3E5034A7EFF}" type="presParOf" srcId="{18F7492D-696C-4866-B2B5-7E67ADC7CE5C}" destId="{2C29CBFB-85B8-4518-A90F-FB31A7819DC0}" srcOrd="1" destOrd="0" presId="urn:microsoft.com/office/officeart/2005/8/layout/list1"/>
    <dgm:cxn modelId="{ABAEF098-F124-491C-9D9D-3D0D8B3CA7E9}" type="presParOf" srcId="{1F232B9F-CEE6-434C-8D48-A59D55899C3F}" destId="{F0896735-697F-4732-9442-CCC23F1CA450}" srcOrd="9" destOrd="0" presId="urn:microsoft.com/office/officeart/2005/8/layout/list1"/>
    <dgm:cxn modelId="{F884B286-718B-48BD-AAE7-1FD40DDB66B3}" type="presParOf" srcId="{1F232B9F-CEE6-434C-8D48-A59D55899C3F}" destId="{91F8DA2E-E5B8-4EBA-842A-1DE5BEE475FF}" srcOrd="10" destOrd="0" presId="urn:microsoft.com/office/officeart/2005/8/layout/list1"/>
    <dgm:cxn modelId="{D8FA0C33-40A8-4DCD-B5C8-019BB9AB918C}" type="presParOf" srcId="{1F232B9F-CEE6-434C-8D48-A59D55899C3F}" destId="{F5389379-B6C7-4770-BEF8-63FD106B4D9B}" srcOrd="11" destOrd="0" presId="urn:microsoft.com/office/officeart/2005/8/layout/list1"/>
    <dgm:cxn modelId="{6D9F2FC0-9460-4838-A62B-2C817DB3F7C3}" type="presParOf" srcId="{1F232B9F-CEE6-434C-8D48-A59D55899C3F}" destId="{578AB732-2FBD-4C96-B4CF-F55F5A6FCEE7}" srcOrd="12" destOrd="0" presId="urn:microsoft.com/office/officeart/2005/8/layout/list1"/>
    <dgm:cxn modelId="{96BACF66-0851-4326-9529-35B26C47D2F6}" type="presParOf" srcId="{578AB732-2FBD-4C96-B4CF-F55F5A6FCEE7}" destId="{03567C9F-07D1-4A55-B61C-3CB1E4A340E4}" srcOrd="0" destOrd="0" presId="urn:microsoft.com/office/officeart/2005/8/layout/list1"/>
    <dgm:cxn modelId="{9AA4CCED-C3E9-4302-B6D5-9185D075E124}" type="presParOf" srcId="{578AB732-2FBD-4C96-B4CF-F55F5A6FCEE7}" destId="{1EA5FD5A-B5C9-4DEB-BA3A-AEC89CDC8A75}" srcOrd="1" destOrd="0" presId="urn:microsoft.com/office/officeart/2005/8/layout/list1"/>
    <dgm:cxn modelId="{9B91BC34-4578-46EF-8AA9-1FC6C6264EAE}" type="presParOf" srcId="{1F232B9F-CEE6-434C-8D48-A59D55899C3F}" destId="{7E2A0B71-FF4F-41F1-B33B-61163A7D0BAE}" srcOrd="13" destOrd="0" presId="urn:microsoft.com/office/officeart/2005/8/layout/list1"/>
    <dgm:cxn modelId="{4147BFFB-B030-46BE-9A83-A3985B7AE35B}" type="presParOf" srcId="{1F232B9F-CEE6-434C-8D48-A59D55899C3F}" destId="{60E03464-C16B-42A1-A9E2-CD982FEE069A}" srcOrd="14" destOrd="0" presId="urn:microsoft.com/office/officeart/2005/8/layout/list1"/>
    <dgm:cxn modelId="{87CDE6E7-25AB-46AC-BA78-48994CE8FBC6}" type="presParOf" srcId="{1F232B9F-CEE6-434C-8D48-A59D55899C3F}" destId="{4DC142F8-7D6E-4EF2-813C-4B33A45F675F}" srcOrd="15" destOrd="0" presId="urn:microsoft.com/office/officeart/2005/8/layout/list1"/>
    <dgm:cxn modelId="{CC0F3280-E341-4251-9E4D-D71DBA60B415}" type="presParOf" srcId="{1F232B9F-CEE6-434C-8D48-A59D55899C3F}" destId="{C5B10B9D-D3FD-4A01-9205-7AE50E600DC3}" srcOrd="16" destOrd="0" presId="urn:microsoft.com/office/officeart/2005/8/layout/list1"/>
    <dgm:cxn modelId="{EC4A71C8-7127-4468-BD59-0254F95A769E}" type="presParOf" srcId="{C5B10B9D-D3FD-4A01-9205-7AE50E600DC3}" destId="{DC822B3C-0A6F-44CB-9E4F-12594B0A91DC}" srcOrd="0" destOrd="0" presId="urn:microsoft.com/office/officeart/2005/8/layout/list1"/>
    <dgm:cxn modelId="{4CE4D430-0B93-4FF2-96F2-2EE4DD896840}" type="presParOf" srcId="{C5B10B9D-D3FD-4A01-9205-7AE50E600DC3}" destId="{86E6621E-4C33-4C15-AFB9-F1F6D05742C2}" srcOrd="1" destOrd="0" presId="urn:microsoft.com/office/officeart/2005/8/layout/list1"/>
    <dgm:cxn modelId="{611A1787-9C02-406E-8CEC-66746F00FD2B}" type="presParOf" srcId="{1F232B9F-CEE6-434C-8D48-A59D55899C3F}" destId="{8105BE1B-3585-4073-A02A-AB091F01D6FC}" srcOrd="17" destOrd="0" presId="urn:microsoft.com/office/officeart/2005/8/layout/list1"/>
    <dgm:cxn modelId="{92A663E4-B56B-45CB-BE7B-AF791D20D5CE}" type="presParOf" srcId="{1F232B9F-CEE6-434C-8D48-A59D55899C3F}" destId="{D7DAE08E-E3BD-4C90-804D-4401738AA17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58B6C6-11A4-4D5E-8DE8-366D53C09433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69BD0F69-D83E-4B64-A890-0E1D2B7A8DC2}">
      <dgm:prSet phldrT="[Texto]" custT="1"/>
      <dgm:spPr/>
      <dgm:t>
        <a:bodyPr/>
        <a:lstStyle/>
        <a:p>
          <a:r>
            <a:rPr lang="es-MX" sz="1800" b="0" i="0" u="none" strike="noStrike" baseline="0" dirty="0" smtClean="0">
              <a:latin typeface="+mn-lt"/>
            </a:rPr>
            <a:t>Formulan estrategias claras en cuanto al desarrollo de la planta </a:t>
          </a:r>
          <a:r>
            <a:rPr lang="es-MX" sz="1800" b="0" i="0" u="none" strike="noStrike" baseline="0" dirty="0" smtClean="0">
              <a:latin typeface="+mn-lt"/>
            </a:rPr>
            <a:t>académica y </a:t>
          </a:r>
          <a:r>
            <a:rPr lang="es-MX" sz="1800" b="0" i="0" u="none" strike="noStrike" baseline="0" dirty="0" smtClean="0">
              <a:latin typeface="+mn-lt"/>
            </a:rPr>
            <a:t>para la selección y </a:t>
          </a:r>
          <a:r>
            <a:rPr lang="es-MX" sz="1800" b="0" i="0" u="none" strike="noStrike" baseline="0" dirty="0" smtClean="0">
              <a:latin typeface="+mn-lt"/>
            </a:rPr>
            <a:t>apoyo a estudiantes.</a:t>
          </a:r>
          <a:endParaRPr lang="es-MX" sz="1800" dirty="0"/>
        </a:p>
      </dgm:t>
    </dgm:pt>
    <dgm:pt modelId="{51824DEC-61DD-40DC-8747-A863289402B0}" type="parTrans" cxnId="{BBA5461A-0F5E-478E-B534-9B17DED29740}">
      <dgm:prSet/>
      <dgm:spPr/>
      <dgm:t>
        <a:bodyPr/>
        <a:lstStyle/>
        <a:p>
          <a:endParaRPr lang="es-MX" sz="1800"/>
        </a:p>
      </dgm:t>
    </dgm:pt>
    <dgm:pt modelId="{0491FC88-B45F-4F07-87D1-7CC95F0DBA93}" type="sibTrans" cxnId="{BBA5461A-0F5E-478E-B534-9B17DED29740}">
      <dgm:prSet/>
      <dgm:spPr/>
      <dgm:t>
        <a:bodyPr/>
        <a:lstStyle/>
        <a:p>
          <a:endParaRPr lang="es-MX" sz="1800"/>
        </a:p>
      </dgm:t>
    </dgm:pt>
    <dgm:pt modelId="{3035D0B4-E7EA-4761-90E4-53672336223F}">
      <dgm:prSet phldrT="[Texto]" custT="1"/>
      <dgm:spPr/>
      <dgm:t>
        <a:bodyPr/>
        <a:lstStyle/>
        <a:p>
          <a:r>
            <a:rPr lang="es-MX" sz="1800" dirty="0" smtClean="0"/>
            <a:t> </a:t>
          </a:r>
          <a:endParaRPr lang="es-MX" sz="1800" dirty="0"/>
        </a:p>
      </dgm:t>
    </dgm:pt>
    <dgm:pt modelId="{54F8969D-278F-4EE1-9884-85F6D0385CA2}" type="parTrans" cxnId="{1AFB7928-4914-4686-BD61-52D364EEA509}">
      <dgm:prSet/>
      <dgm:spPr/>
      <dgm:t>
        <a:bodyPr/>
        <a:lstStyle/>
        <a:p>
          <a:endParaRPr lang="es-MX" sz="1800"/>
        </a:p>
      </dgm:t>
    </dgm:pt>
    <dgm:pt modelId="{C0DCD361-8847-48E1-8C25-824DFF82BC3A}" type="sibTrans" cxnId="{1AFB7928-4914-4686-BD61-52D364EEA509}">
      <dgm:prSet/>
      <dgm:spPr/>
      <dgm:t>
        <a:bodyPr/>
        <a:lstStyle/>
        <a:p>
          <a:endParaRPr lang="es-MX" sz="1800"/>
        </a:p>
      </dgm:t>
    </dgm:pt>
    <dgm:pt modelId="{3DE99C6D-13FB-4E91-87FA-412D1C302E33}">
      <dgm:prSet phldrT="[Texto]" custT="1"/>
      <dgm:spPr/>
      <dgm:t>
        <a:bodyPr/>
        <a:lstStyle/>
        <a:p>
          <a:r>
            <a:rPr lang="es-MX" sz="1800" dirty="0" smtClean="0"/>
            <a:t> </a:t>
          </a:r>
          <a:endParaRPr lang="es-MX" sz="1800" dirty="0"/>
        </a:p>
      </dgm:t>
    </dgm:pt>
    <dgm:pt modelId="{AD295AD5-4901-4B93-A5BE-B7B8FFCEE073}" type="sibTrans" cxnId="{DE383957-9F80-4621-A943-093BE4AB7B4A}">
      <dgm:prSet/>
      <dgm:spPr/>
      <dgm:t>
        <a:bodyPr/>
        <a:lstStyle/>
        <a:p>
          <a:endParaRPr lang="es-MX" sz="1800"/>
        </a:p>
      </dgm:t>
    </dgm:pt>
    <dgm:pt modelId="{83402CA5-3B1D-4385-BD48-61427A31F774}" type="parTrans" cxnId="{DE383957-9F80-4621-A943-093BE4AB7B4A}">
      <dgm:prSet/>
      <dgm:spPr/>
      <dgm:t>
        <a:bodyPr/>
        <a:lstStyle/>
        <a:p>
          <a:endParaRPr lang="es-MX" sz="1800"/>
        </a:p>
      </dgm:t>
    </dgm:pt>
    <dgm:pt modelId="{4D1AA5C0-0354-4450-8C1C-F95FF7A178DB}">
      <dgm:prSet phldrT="[Texto]" custT="1"/>
      <dgm:spPr/>
      <dgm:t>
        <a:bodyPr/>
        <a:lstStyle/>
        <a:p>
          <a:r>
            <a:rPr lang="es-MX" sz="1800" b="0" i="0" u="none" strike="noStrike" baseline="0" dirty="0" smtClean="0">
              <a:latin typeface="+mn-lt"/>
            </a:rPr>
            <a:t>Formulan políticas de cambio </a:t>
          </a:r>
          <a:r>
            <a:rPr lang="es-MX" sz="1800" b="0" i="0" u="none" strike="noStrike" baseline="0" dirty="0" smtClean="0">
              <a:latin typeface="+mn-lt"/>
            </a:rPr>
            <a:t>estructural, </a:t>
          </a:r>
          <a:r>
            <a:rPr lang="es-MX" sz="1800" b="0" i="0" u="none" strike="noStrike" baseline="0" dirty="0" smtClean="0">
              <a:latin typeface="+mn-lt"/>
            </a:rPr>
            <a:t>no obstante las potenciales </a:t>
          </a:r>
          <a:r>
            <a:rPr lang="es-MX" sz="1800" b="0" i="0" u="none" strike="noStrike" baseline="0" dirty="0" smtClean="0">
              <a:latin typeface="+mn-lt"/>
            </a:rPr>
            <a:t>resistencias.</a:t>
          </a:r>
          <a:endParaRPr lang="es-MX" sz="1800" dirty="0"/>
        </a:p>
      </dgm:t>
    </dgm:pt>
    <dgm:pt modelId="{8710FC53-F203-47B8-8CE9-1D1FC7D5CCA8}" type="parTrans" cxnId="{15B9A52B-7B9F-4E02-A4D8-BE34550575A8}">
      <dgm:prSet/>
      <dgm:spPr/>
      <dgm:t>
        <a:bodyPr/>
        <a:lstStyle/>
        <a:p>
          <a:endParaRPr lang="es-MX" sz="1800"/>
        </a:p>
      </dgm:t>
    </dgm:pt>
    <dgm:pt modelId="{BD55D541-A6F2-42A7-B9A3-93D98D40100A}" type="sibTrans" cxnId="{15B9A52B-7B9F-4E02-A4D8-BE34550575A8}">
      <dgm:prSet/>
      <dgm:spPr/>
      <dgm:t>
        <a:bodyPr/>
        <a:lstStyle/>
        <a:p>
          <a:endParaRPr lang="es-MX" sz="1800"/>
        </a:p>
      </dgm:t>
    </dgm:pt>
    <dgm:pt modelId="{9FE3868B-2DD5-467F-86E9-A5B1D8445E6E}">
      <dgm:prSet custT="1"/>
      <dgm:spPr/>
      <dgm:t>
        <a:bodyPr/>
        <a:lstStyle/>
        <a:p>
          <a:r>
            <a:rPr lang="es-MX" sz="1800" b="0" i="0" u="none" strike="noStrike" baseline="0" dirty="0" smtClean="0">
              <a:latin typeface="+mn-lt"/>
            </a:rPr>
            <a:t>Colocan al prestigio institucional como la fuente de atracción de los talentos </a:t>
          </a:r>
          <a:r>
            <a:rPr lang="es-MX" sz="1800" b="0" i="0" u="none" strike="noStrike" baseline="0" dirty="0" smtClean="0">
              <a:latin typeface="+mn-lt"/>
            </a:rPr>
            <a:t>estudiantiles y para </a:t>
          </a:r>
          <a:r>
            <a:rPr lang="es-MX" sz="1800" b="0" i="0" u="none" strike="noStrike" baseline="0" dirty="0" smtClean="0">
              <a:latin typeface="+mn-lt"/>
            </a:rPr>
            <a:t>la incorporación de profesores e </a:t>
          </a:r>
          <a:r>
            <a:rPr lang="es-MX" sz="1800" b="0" i="0" u="none" strike="noStrike" baseline="0" dirty="0" smtClean="0">
              <a:latin typeface="+mn-lt"/>
            </a:rPr>
            <a:t>investigadores.</a:t>
          </a:r>
          <a:endParaRPr lang="es-MX" sz="1800" dirty="0"/>
        </a:p>
      </dgm:t>
    </dgm:pt>
    <dgm:pt modelId="{35C81498-CB24-4857-838E-63A27FB67371}" type="parTrans" cxnId="{FE187D30-C614-48B6-8A8A-6E32C4DD3CC0}">
      <dgm:prSet/>
      <dgm:spPr/>
      <dgm:t>
        <a:bodyPr/>
        <a:lstStyle/>
        <a:p>
          <a:endParaRPr lang="es-MX" sz="1800"/>
        </a:p>
      </dgm:t>
    </dgm:pt>
    <dgm:pt modelId="{BF2A4687-1B6B-46FE-9B6D-FA383C75BDB9}" type="sibTrans" cxnId="{FE187D30-C614-48B6-8A8A-6E32C4DD3CC0}">
      <dgm:prSet/>
      <dgm:spPr/>
      <dgm:t>
        <a:bodyPr/>
        <a:lstStyle/>
        <a:p>
          <a:endParaRPr lang="es-MX" sz="1800"/>
        </a:p>
      </dgm:t>
    </dgm:pt>
    <dgm:pt modelId="{5BC42964-7FAA-4607-A59F-06451E419E07}">
      <dgm:prSet custT="1"/>
      <dgm:spPr/>
      <dgm:t>
        <a:bodyPr/>
        <a:lstStyle/>
        <a:p>
          <a:endParaRPr lang="es-MX" sz="1800" dirty="0"/>
        </a:p>
      </dgm:t>
    </dgm:pt>
    <dgm:pt modelId="{0FA6C96A-421E-464D-957A-A1A8A4CD4B57}" type="sibTrans" cxnId="{44F88E4A-41A4-4F37-8A7A-C7335AD020EA}">
      <dgm:prSet/>
      <dgm:spPr/>
      <dgm:t>
        <a:bodyPr/>
        <a:lstStyle/>
        <a:p>
          <a:endParaRPr lang="es-MX" sz="1800"/>
        </a:p>
      </dgm:t>
    </dgm:pt>
    <dgm:pt modelId="{6BB30DD6-BCE0-4C4A-93F7-F3D84628C902}" type="parTrans" cxnId="{44F88E4A-41A4-4F37-8A7A-C7335AD020EA}">
      <dgm:prSet/>
      <dgm:spPr/>
      <dgm:t>
        <a:bodyPr/>
        <a:lstStyle/>
        <a:p>
          <a:endParaRPr lang="es-MX" sz="1800"/>
        </a:p>
      </dgm:t>
    </dgm:pt>
    <dgm:pt modelId="{092281F8-F74A-4176-A0F5-61A985DB53DB}">
      <dgm:prSet custT="1"/>
      <dgm:spPr/>
      <dgm:t>
        <a:bodyPr/>
        <a:lstStyle/>
        <a:p>
          <a:r>
            <a:rPr lang="es-MX" sz="1800" dirty="0" smtClean="0"/>
            <a:t>Incorporan indicadores </a:t>
          </a:r>
          <a:r>
            <a:rPr lang="es-MX" sz="1800" dirty="0" smtClean="0"/>
            <a:t>de segunda generación</a:t>
          </a:r>
          <a:endParaRPr lang="es-MX" sz="1800" dirty="0"/>
        </a:p>
      </dgm:t>
    </dgm:pt>
    <dgm:pt modelId="{57C02C09-0871-4C9C-BC70-CFABCCD23233}" type="parTrans" cxnId="{3D5C8B19-28C5-42EF-B7B8-8DA830E20073}">
      <dgm:prSet/>
      <dgm:spPr/>
      <dgm:t>
        <a:bodyPr/>
        <a:lstStyle/>
        <a:p>
          <a:endParaRPr lang="es-MX" sz="1800"/>
        </a:p>
      </dgm:t>
    </dgm:pt>
    <dgm:pt modelId="{E4CC9CE6-80CA-43F5-B487-E959B3580B94}" type="sibTrans" cxnId="{3D5C8B19-28C5-42EF-B7B8-8DA830E20073}">
      <dgm:prSet/>
      <dgm:spPr/>
      <dgm:t>
        <a:bodyPr/>
        <a:lstStyle/>
        <a:p>
          <a:endParaRPr lang="es-MX" sz="1800"/>
        </a:p>
      </dgm:t>
    </dgm:pt>
    <dgm:pt modelId="{74E28D2D-255F-4B63-8CAB-3ACBAD8AA738}">
      <dgm:prSet custT="1"/>
      <dgm:spPr/>
      <dgm:t>
        <a:bodyPr/>
        <a:lstStyle/>
        <a:p>
          <a:endParaRPr lang="es-MX" sz="1800" dirty="0"/>
        </a:p>
      </dgm:t>
    </dgm:pt>
    <dgm:pt modelId="{B4266175-2162-4513-8B1F-8319D60FE6AB}" type="parTrans" cxnId="{709EB276-488C-4A25-BD90-C0A523147302}">
      <dgm:prSet/>
      <dgm:spPr/>
      <dgm:t>
        <a:bodyPr/>
        <a:lstStyle/>
        <a:p>
          <a:endParaRPr lang="es-MX" sz="1800"/>
        </a:p>
      </dgm:t>
    </dgm:pt>
    <dgm:pt modelId="{73E91919-CB40-426C-ADCB-E1A5CB97241B}" type="sibTrans" cxnId="{709EB276-488C-4A25-BD90-C0A523147302}">
      <dgm:prSet/>
      <dgm:spPr/>
      <dgm:t>
        <a:bodyPr/>
        <a:lstStyle/>
        <a:p>
          <a:endParaRPr lang="es-MX" sz="1800"/>
        </a:p>
      </dgm:t>
    </dgm:pt>
    <dgm:pt modelId="{1F232B9F-CEE6-434C-8D48-A59D55899C3F}" type="pres">
      <dgm:prSet presAssocID="{EC58B6C6-11A4-4D5E-8DE8-366D53C094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0A047B8-EC59-457B-9C5E-D21117316A7E}" type="pres">
      <dgm:prSet presAssocID="{3DE99C6D-13FB-4E91-87FA-412D1C302E33}" presName="parentLin" presStyleCnt="0"/>
      <dgm:spPr/>
      <dgm:t>
        <a:bodyPr/>
        <a:lstStyle/>
        <a:p>
          <a:endParaRPr lang="es-MX"/>
        </a:p>
      </dgm:t>
    </dgm:pt>
    <dgm:pt modelId="{0A3A8878-6F1F-46F5-878C-CCE6C5555B61}" type="pres">
      <dgm:prSet presAssocID="{3DE99C6D-13FB-4E91-87FA-412D1C302E33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6CCDF583-017E-4C10-A000-DF41C9B5E3B7}" type="pres">
      <dgm:prSet presAssocID="{3DE99C6D-13FB-4E91-87FA-412D1C302E3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968236-48DC-4374-B58A-8192C67B61ED}" type="pres">
      <dgm:prSet presAssocID="{3DE99C6D-13FB-4E91-87FA-412D1C302E33}" presName="negativeSpace" presStyleCnt="0"/>
      <dgm:spPr/>
      <dgm:t>
        <a:bodyPr/>
        <a:lstStyle/>
        <a:p>
          <a:endParaRPr lang="es-MX"/>
        </a:p>
      </dgm:t>
    </dgm:pt>
    <dgm:pt modelId="{DD2C3703-2BC6-42B3-AE87-631A3EFBEDCB}" type="pres">
      <dgm:prSet presAssocID="{3DE99C6D-13FB-4E91-87FA-412D1C302E3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7D6C08-4745-4A36-A701-4F89A8E03781}" type="pres">
      <dgm:prSet presAssocID="{AD295AD5-4901-4B93-A5BE-B7B8FFCEE073}" presName="spaceBetweenRectangles" presStyleCnt="0"/>
      <dgm:spPr/>
      <dgm:t>
        <a:bodyPr/>
        <a:lstStyle/>
        <a:p>
          <a:endParaRPr lang="es-MX"/>
        </a:p>
      </dgm:t>
    </dgm:pt>
    <dgm:pt modelId="{578AB732-2FBD-4C96-B4CF-F55F5A6FCEE7}" type="pres">
      <dgm:prSet presAssocID="{3035D0B4-E7EA-4761-90E4-53672336223F}" presName="parentLin" presStyleCnt="0"/>
      <dgm:spPr/>
      <dgm:t>
        <a:bodyPr/>
        <a:lstStyle/>
        <a:p>
          <a:endParaRPr lang="es-MX"/>
        </a:p>
      </dgm:t>
    </dgm:pt>
    <dgm:pt modelId="{03567C9F-07D1-4A55-B61C-3CB1E4A340E4}" type="pres">
      <dgm:prSet presAssocID="{3035D0B4-E7EA-4761-90E4-53672336223F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1EA5FD5A-B5C9-4DEB-BA3A-AEC89CDC8A75}" type="pres">
      <dgm:prSet presAssocID="{3035D0B4-E7EA-4761-90E4-53672336223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2A0B71-FF4F-41F1-B33B-61163A7D0BAE}" type="pres">
      <dgm:prSet presAssocID="{3035D0B4-E7EA-4761-90E4-53672336223F}" presName="negativeSpace" presStyleCnt="0"/>
      <dgm:spPr/>
      <dgm:t>
        <a:bodyPr/>
        <a:lstStyle/>
        <a:p>
          <a:endParaRPr lang="es-MX"/>
        </a:p>
      </dgm:t>
    </dgm:pt>
    <dgm:pt modelId="{60E03464-C16B-42A1-A9E2-CD982FEE069A}" type="pres">
      <dgm:prSet presAssocID="{3035D0B4-E7EA-4761-90E4-53672336223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C142F8-7D6E-4EF2-813C-4B33A45F675F}" type="pres">
      <dgm:prSet presAssocID="{C0DCD361-8847-48E1-8C25-824DFF82BC3A}" presName="spaceBetweenRectangles" presStyleCnt="0"/>
      <dgm:spPr/>
      <dgm:t>
        <a:bodyPr/>
        <a:lstStyle/>
        <a:p>
          <a:endParaRPr lang="es-MX"/>
        </a:p>
      </dgm:t>
    </dgm:pt>
    <dgm:pt modelId="{C5B10B9D-D3FD-4A01-9205-7AE50E600DC3}" type="pres">
      <dgm:prSet presAssocID="{5BC42964-7FAA-4607-A59F-06451E419E07}" presName="parentLin" presStyleCnt="0"/>
      <dgm:spPr/>
      <dgm:t>
        <a:bodyPr/>
        <a:lstStyle/>
        <a:p>
          <a:endParaRPr lang="es-MX"/>
        </a:p>
      </dgm:t>
    </dgm:pt>
    <dgm:pt modelId="{DC822B3C-0A6F-44CB-9E4F-12594B0A91DC}" type="pres">
      <dgm:prSet presAssocID="{5BC42964-7FAA-4607-A59F-06451E419E07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86E6621E-4C33-4C15-AFB9-F1F6D05742C2}" type="pres">
      <dgm:prSet presAssocID="{5BC42964-7FAA-4607-A59F-06451E419E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05BE1B-3585-4073-A02A-AB091F01D6FC}" type="pres">
      <dgm:prSet presAssocID="{5BC42964-7FAA-4607-A59F-06451E419E07}" presName="negativeSpace" presStyleCnt="0"/>
      <dgm:spPr/>
      <dgm:t>
        <a:bodyPr/>
        <a:lstStyle/>
        <a:p>
          <a:endParaRPr lang="es-MX"/>
        </a:p>
      </dgm:t>
    </dgm:pt>
    <dgm:pt modelId="{D7DAE08E-E3BD-4C90-804D-4401738AA170}" type="pres">
      <dgm:prSet presAssocID="{5BC42964-7FAA-4607-A59F-06451E419E0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E09D72-95FA-4C2B-A495-8FEDD41C3481}" type="pres">
      <dgm:prSet presAssocID="{0FA6C96A-421E-464D-957A-A1A8A4CD4B57}" presName="spaceBetweenRectangles" presStyleCnt="0"/>
      <dgm:spPr/>
      <dgm:t>
        <a:bodyPr/>
        <a:lstStyle/>
        <a:p>
          <a:endParaRPr lang="es-MX"/>
        </a:p>
      </dgm:t>
    </dgm:pt>
    <dgm:pt modelId="{0FEC648E-4E9C-46F7-B29F-77AEEC10ECEC}" type="pres">
      <dgm:prSet presAssocID="{74E28D2D-255F-4B63-8CAB-3ACBAD8AA738}" presName="parentLin" presStyleCnt="0"/>
      <dgm:spPr/>
      <dgm:t>
        <a:bodyPr/>
        <a:lstStyle/>
        <a:p>
          <a:endParaRPr lang="es-MX"/>
        </a:p>
      </dgm:t>
    </dgm:pt>
    <dgm:pt modelId="{7A370146-3C6C-44E8-933A-0C66FFCBE83C}" type="pres">
      <dgm:prSet presAssocID="{74E28D2D-255F-4B63-8CAB-3ACBAD8AA738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9777B0E9-5BD5-4ED1-A54D-8B2C9A8ABCE8}" type="pres">
      <dgm:prSet presAssocID="{74E28D2D-255F-4B63-8CAB-3ACBAD8AA73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59C617-5A99-4EDE-A767-A2831157D07B}" type="pres">
      <dgm:prSet presAssocID="{74E28D2D-255F-4B63-8CAB-3ACBAD8AA738}" presName="negativeSpace" presStyleCnt="0"/>
      <dgm:spPr/>
      <dgm:t>
        <a:bodyPr/>
        <a:lstStyle/>
        <a:p>
          <a:endParaRPr lang="es-MX"/>
        </a:p>
      </dgm:t>
    </dgm:pt>
    <dgm:pt modelId="{4CC9FE49-67F2-4187-9130-AA741F606198}" type="pres">
      <dgm:prSet presAssocID="{74E28D2D-255F-4B63-8CAB-3ACBAD8AA738}" presName="childText" presStyleLbl="conFgAcc1" presStyleIdx="3" presStyleCnt="4" custLinFactNeighborX="-411" custLinFactNeighborY="247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764B5CE-FBB9-4808-AC1C-D870D240FFD6}" type="presOf" srcId="{3DE99C6D-13FB-4E91-87FA-412D1C302E33}" destId="{0A3A8878-6F1F-46F5-878C-CCE6C5555B61}" srcOrd="0" destOrd="0" presId="urn:microsoft.com/office/officeart/2005/8/layout/list1"/>
    <dgm:cxn modelId="{44F88E4A-41A4-4F37-8A7A-C7335AD020EA}" srcId="{EC58B6C6-11A4-4D5E-8DE8-366D53C09433}" destId="{5BC42964-7FAA-4607-A59F-06451E419E07}" srcOrd="2" destOrd="0" parTransId="{6BB30DD6-BCE0-4C4A-93F7-F3D84628C902}" sibTransId="{0FA6C96A-421E-464D-957A-A1A8A4CD4B57}"/>
    <dgm:cxn modelId="{BB822257-C051-45DA-ACDD-A6A894F73E4C}" type="presOf" srcId="{5BC42964-7FAA-4607-A59F-06451E419E07}" destId="{DC822B3C-0A6F-44CB-9E4F-12594B0A91DC}" srcOrd="0" destOrd="0" presId="urn:microsoft.com/office/officeart/2005/8/layout/list1"/>
    <dgm:cxn modelId="{29B7BB2B-2ECF-40D0-8E35-81B323D806BF}" type="presOf" srcId="{5BC42964-7FAA-4607-A59F-06451E419E07}" destId="{86E6621E-4C33-4C15-AFB9-F1F6D05742C2}" srcOrd="1" destOrd="0" presId="urn:microsoft.com/office/officeart/2005/8/layout/list1"/>
    <dgm:cxn modelId="{8923B430-7013-4C98-BBE8-C2DB6012CD00}" type="presOf" srcId="{74E28D2D-255F-4B63-8CAB-3ACBAD8AA738}" destId="{7A370146-3C6C-44E8-933A-0C66FFCBE83C}" srcOrd="0" destOrd="0" presId="urn:microsoft.com/office/officeart/2005/8/layout/list1"/>
    <dgm:cxn modelId="{7F86064D-1DA2-41A1-B55C-0E010E741347}" type="presOf" srcId="{092281F8-F74A-4176-A0F5-61A985DB53DB}" destId="{4CC9FE49-67F2-4187-9130-AA741F606198}" srcOrd="0" destOrd="0" presId="urn:microsoft.com/office/officeart/2005/8/layout/list1"/>
    <dgm:cxn modelId="{78E8DB35-C055-40BC-A432-F31AB0D8FC3A}" type="presOf" srcId="{3DE99C6D-13FB-4E91-87FA-412D1C302E33}" destId="{6CCDF583-017E-4C10-A000-DF41C9B5E3B7}" srcOrd="1" destOrd="0" presId="urn:microsoft.com/office/officeart/2005/8/layout/list1"/>
    <dgm:cxn modelId="{7A0FE130-8E0B-4D55-AFB5-71E89D329FE9}" type="presOf" srcId="{3035D0B4-E7EA-4761-90E4-53672336223F}" destId="{03567C9F-07D1-4A55-B61C-3CB1E4A340E4}" srcOrd="0" destOrd="0" presId="urn:microsoft.com/office/officeart/2005/8/layout/list1"/>
    <dgm:cxn modelId="{3D5C8B19-28C5-42EF-B7B8-8DA830E20073}" srcId="{74E28D2D-255F-4B63-8CAB-3ACBAD8AA738}" destId="{092281F8-F74A-4176-A0F5-61A985DB53DB}" srcOrd="0" destOrd="0" parTransId="{57C02C09-0871-4C9C-BC70-CFABCCD23233}" sibTransId="{E4CC9CE6-80CA-43F5-B487-E959B3580B94}"/>
    <dgm:cxn modelId="{AC1C53A7-8672-4984-B49B-3FE2423DCEB8}" type="presOf" srcId="{69BD0F69-D83E-4B64-A890-0E1D2B7A8DC2}" destId="{DD2C3703-2BC6-42B3-AE87-631A3EFBEDCB}" srcOrd="0" destOrd="0" presId="urn:microsoft.com/office/officeart/2005/8/layout/list1"/>
    <dgm:cxn modelId="{A9D0C9CA-79D5-4F88-959A-31B0BE95C03E}" type="presOf" srcId="{9FE3868B-2DD5-467F-86E9-A5B1D8445E6E}" destId="{D7DAE08E-E3BD-4C90-804D-4401738AA170}" srcOrd="0" destOrd="0" presId="urn:microsoft.com/office/officeart/2005/8/layout/list1"/>
    <dgm:cxn modelId="{DE383957-9F80-4621-A943-093BE4AB7B4A}" srcId="{EC58B6C6-11A4-4D5E-8DE8-366D53C09433}" destId="{3DE99C6D-13FB-4E91-87FA-412D1C302E33}" srcOrd="0" destOrd="0" parTransId="{83402CA5-3B1D-4385-BD48-61427A31F774}" sibTransId="{AD295AD5-4901-4B93-A5BE-B7B8FFCEE073}"/>
    <dgm:cxn modelId="{BBA5461A-0F5E-478E-B534-9B17DED29740}" srcId="{3DE99C6D-13FB-4E91-87FA-412D1C302E33}" destId="{69BD0F69-D83E-4B64-A890-0E1D2B7A8DC2}" srcOrd="0" destOrd="0" parTransId="{51824DEC-61DD-40DC-8747-A863289402B0}" sibTransId="{0491FC88-B45F-4F07-87D1-7CC95F0DBA93}"/>
    <dgm:cxn modelId="{15B9A52B-7B9F-4E02-A4D8-BE34550575A8}" srcId="{3035D0B4-E7EA-4761-90E4-53672336223F}" destId="{4D1AA5C0-0354-4450-8C1C-F95FF7A178DB}" srcOrd="0" destOrd="0" parTransId="{8710FC53-F203-47B8-8CE9-1D1FC7D5CCA8}" sibTransId="{BD55D541-A6F2-42A7-B9A3-93D98D40100A}"/>
    <dgm:cxn modelId="{A3EEB651-F99E-43FE-93BB-C8D2C6E7AAF4}" type="presOf" srcId="{3035D0B4-E7EA-4761-90E4-53672336223F}" destId="{1EA5FD5A-B5C9-4DEB-BA3A-AEC89CDC8A75}" srcOrd="1" destOrd="0" presId="urn:microsoft.com/office/officeart/2005/8/layout/list1"/>
    <dgm:cxn modelId="{709EB276-488C-4A25-BD90-C0A523147302}" srcId="{EC58B6C6-11A4-4D5E-8DE8-366D53C09433}" destId="{74E28D2D-255F-4B63-8CAB-3ACBAD8AA738}" srcOrd="3" destOrd="0" parTransId="{B4266175-2162-4513-8B1F-8319D60FE6AB}" sibTransId="{73E91919-CB40-426C-ADCB-E1A5CB97241B}"/>
    <dgm:cxn modelId="{1AFB7928-4914-4686-BD61-52D364EEA509}" srcId="{EC58B6C6-11A4-4D5E-8DE8-366D53C09433}" destId="{3035D0B4-E7EA-4761-90E4-53672336223F}" srcOrd="1" destOrd="0" parTransId="{54F8969D-278F-4EE1-9884-85F6D0385CA2}" sibTransId="{C0DCD361-8847-48E1-8C25-824DFF82BC3A}"/>
    <dgm:cxn modelId="{D77E55EC-1A46-4EAF-A587-364741B9E408}" type="presOf" srcId="{74E28D2D-255F-4B63-8CAB-3ACBAD8AA738}" destId="{9777B0E9-5BD5-4ED1-A54D-8B2C9A8ABCE8}" srcOrd="1" destOrd="0" presId="urn:microsoft.com/office/officeart/2005/8/layout/list1"/>
    <dgm:cxn modelId="{C28B0447-B4F9-4B50-88BE-E68340B1B484}" type="presOf" srcId="{4D1AA5C0-0354-4450-8C1C-F95FF7A178DB}" destId="{60E03464-C16B-42A1-A9E2-CD982FEE069A}" srcOrd="0" destOrd="0" presId="urn:microsoft.com/office/officeart/2005/8/layout/list1"/>
    <dgm:cxn modelId="{B653BE72-CBB4-4464-9553-7B3F208553F6}" type="presOf" srcId="{EC58B6C6-11A4-4D5E-8DE8-366D53C09433}" destId="{1F232B9F-CEE6-434C-8D48-A59D55899C3F}" srcOrd="0" destOrd="0" presId="urn:microsoft.com/office/officeart/2005/8/layout/list1"/>
    <dgm:cxn modelId="{FE187D30-C614-48B6-8A8A-6E32C4DD3CC0}" srcId="{5BC42964-7FAA-4607-A59F-06451E419E07}" destId="{9FE3868B-2DD5-467F-86E9-A5B1D8445E6E}" srcOrd="0" destOrd="0" parTransId="{35C81498-CB24-4857-838E-63A27FB67371}" sibTransId="{BF2A4687-1B6B-46FE-9B6D-FA383C75BDB9}"/>
    <dgm:cxn modelId="{4168CB5E-7F77-4C83-B1CF-EA0D9698C946}" type="presParOf" srcId="{1F232B9F-CEE6-434C-8D48-A59D55899C3F}" destId="{70A047B8-EC59-457B-9C5E-D21117316A7E}" srcOrd="0" destOrd="0" presId="urn:microsoft.com/office/officeart/2005/8/layout/list1"/>
    <dgm:cxn modelId="{07BA6938-D6E6-4277-B62E-21F33B86EE38}" type="presParOf" srcId="{70A047B8-EC59-457B-9C5E-D21117316A7E}" destId="{0A3A8878-6F1F-46F5-878C-CCE6C5555B61}" srcOrd="0" destOrd="0" presId="urn:microsoft.com/office/officeart/2005/8/layout/list1"/>
    <dgm:cxn modelId="{19AB5B8D-4241-4F07-8649-3BFF91F01181}" type="presParOf" srcId="{70A047B8-EC59-457B-9C5E-D21117316A7E}" destId="{6CCDF583-017E-4C10-A000-DF41C9B5E3B7}" srcOrd="1" destOrd="0" presId="urn:microsoft.com/office/officeart/2005/8/layout/list1"/>
    <dgm:cxn modelId="{D9868518-AD52-4E20-93E5-9F8E1E626BFE}" type="presParOf" srcId="{1F232B9F-CEE6-434C-8D48-A59D55899C3F}" destId="{3A968236-48DC-4374-B58A-8192C67B61ED}" srcOrd="1" destOrd="0" presId="urn:microsoft.com/office/officeart/2005/8/layout/list1"/>
    <dgm:cxn modelId="{8441E550-CE64-4459-A82D-12D160F07AFF}" type="presParOf" srcId="{1F232B9F-CEE6-434C-8D48-A59D55899C3F}" destId="{DD2C3703-2BC6-42B3-AE87-631A3EFBEDCB}" srcOrd="2" destOrd="0" presId="urn:microsoft.com/office/officeart/2005/8/layout/list1"/>
    <dgm:cxn modelId="{A82E66B3-9271-4E37-A381-0E262F0D01EB}" type="presParOf" srcId="{1F232B9F-CEE6-434C-8D48-A59D55899C3F}" destId="{2F7D6C08-4745-4A36-A701-4F89A8E03781}" srcOrd="3" destOrd="0" presId="urn:microsoft.com/office/officeart/2005/8/layout/list1"/>
    <dgm:cxn modelId="{B6A029FB-D5F7-4617-BA34-BACAF9350024}" type="presParOf" srcId="{1F232B9F-CEE6-434C-8D48-A59D55899C3F}" destId="{578AB732-2FBD-4C96-B4CF-F55F5A6FCEE7}" srcOrd="4" destOrd="0" presId="urn:microsoft.com/office/officeart/2005/8/layout/list1"/>
    <dgm:cxn modelId="{D901034B-6CAE-441A-BB4A-9E649C965C45}" type="presParOf" srcId="{578AB732-2FBD-4C96-B4CF-F55F5A6FCEE7}" destId="{03567C9F-07D1-4A55-B61C-3CB1E4A340E4}" srcOrd="0" destOrd="0" presId="urn:microsoft.com/office/officeart/2005/8/layout/list1"/>
    <dgm:cxn modelId="{F00ED41B-0CE4-4DA4-9010-1C09F8FB2C77}" type="presParOf" srcId="{578AB732-2FBD-4C96-B4CF-F55F5A6FCEE7}" destId="{1EA5FD5A-B5C9-4DEB-BA3A-AEC89CDC8A75}" srcOrd="1" destOrd="0" presId="urn:microsoft.com/office/officeart/2005/8/layout/list1"/>
    <dgm:cxn modelId="{0706C1DB-1990-4A53-B3EE-6EFE832AE49D}" type="presParOf" srcId="{1F232B9F-CEE6-434C-8D48-A59D55899C3F}" destId="{7E2A0B71-FF4F-41F1-B33B-61163A7D0BAE}" srcOrd="5" destOrd="0" presId="urn:microsoft.com/office/officeart/2005/8/layout/list1"/>
    <dgm:cxn modelId="{FF744EF0-2741-4CB6-A187-D27AD3D5BD90}" type="presParOf" srcId="{1F232B9F-CEE6-434C-8D48-A59D55899C3F}" destId="{60E03464-C16B-42A1-A9E2-CD982FEE069A}" srcOrd="6" destOrd="0" presId="urn:microsoft.com/office/officeart/2005/8/layout/list1"/>
    <dgm:cxn modelId="{499ED0F3-4D8B-4F7B-92BA-30009D105EC0}" type="presParOf" srcId="{1F232B9F-CEE6-434C-8D48-A59D55899C3F}" destId="{4DC142F8-7D6E-4EF2-813C-4B33A45F675F}" srcOrd="7" destOrd="0" presId="urn:microsoft.com/office/officeart/2005/8/layout/list1"/>
    <dgm:cxn modelId="{01A17344-4573-41F7-B7CA-50968187BF0A}" type="presParOf" srcId="{1F232B9F-CEE6-434C-8D48-A59D55899C3F}" destId="{C5B10B9D-D3FD-4A01-9205-7AE50E600DC3}" srcOrd="8" destOrd="0" presId="urn:microsoft.com/office/officeart/2005/8/layout/list1"/>
    <dgm:cxn modelId="{B8BF7E16-5388-41EB-8E86-7295F844C90A}" type="presParOf" srcId="{C5B10B9D-D3FD-4A01-9205-7AE50E600DC3}" destId="{DC822B3C-0A6F-44CB-9E4F-12594B0A91DC}" srcOrd="0" destOrd="0" presId="urn:microsoft.com/office/officeart/2005/8/layout/list1"/>
    <dgm:cxn modelId="{71010A9D-4353-43DF-9A2B-B5130C5A4D94}" type="presParOf" srcId="{C5B10B9D-D3FD-4A01-9205-7AE50E600DC3}" destId="{86E6621E-4C33-4C15-AFB9-F1F6D05742C2}" srcOrd="1" destOrd="0" presId="urn:microsoft.com/office/officeart/2005/8/layout/list1"/>
    <dgm:cxn modelId="{25520871-F3BF-43BB-87DA-42AD68AD839F}" type="presParOf" srcId="{1F232B9F-CEE6-434C-8D48-A59D55899C3F}" destId="{8105BE1B-3585-4073-A02A-AB091F01D6FC}" srcOrd="9" destOrd="0" presId="urn:microsoft.com/office/officeart/2005/8/layout/list1"/>
    <dgm:cxn modelId="{55957FEC-1C1D-490C-9486-FA7ABA74B1B8}" type="presParOf" srcId="{1F232B9F-CEE6-434C-8D48-A59D55899C3F}" destId="{D7DAE08E-E3BD-4C90-804D-4401738AA170}" srcOrd="10" destOrd="0" presId="urn:microsoft.com/office/officeart/2005/8/layout/list1"/>
    <dgm:cxn modelId="{D4DD695F-F09C-4716-8921-4AC015720904}" type="presParOf" srcId="{1F232B9F-CEE6-434C-8D48-A59D55899C3F}" destId="{F5E09D72-95FA-4C2B-A495-8FEDD41C3481}" srcOrd="11" destOrd="0" presId="urn:microsoft.com/office/officeart/2005/8/layout/list1"/>
    <dgm:cxn modelId="{1AA4E5B7-F7D3-45D1-9F34-5FFE3CB14941}" type="presParOf" srcId="{1F232B9F-CEE6-434C-8D48-A59D55899C3F}" destId="{0FEC648E-4E9C-46F7-B29F-77AEEC10ECEC}" srcOrd="12" destOrd="0" presId="urn:microsoft.com/office/officeart/2005/8/layout/list1"/>
    <dgm:cxn modelId="{5FAF4504-47B5-49AB-8042-9A4957F509D2}" type="presParOf" srcId="{0FEC648E-4E9C-46F7-B29F-77AEEC10ECEC}" destId="{7A370146-3C6C-44E8-933A-0C66FFCBE83C}" srcOrd="0" destOrd="0" presId="urn:microsoft.com/office/officeart/2005/8/layout/list1"/>
    <dgm:cxn modelId="{5D201163-70EB-4006-B157-4FCB0427F181}" type="presParOf" srcId="{0FEC648E-4E9C-46F7-B29F-77AEEC10ECEC}" destId="{9777B0E9-5BD5-4ED1-A54D-8B2C9A8ABCE8}" srcOrd="1" destOrd="0" presId="urn:microsoft.com/office/officeart/2005/8/layout/list1"/>
    <dgm:cxn modelId="{33E00E12-ED28-4D2A-9DF3-CE2DA9A58D64}" type="presParOf" srcId="{1F232B9F-CEE6-434C-8D48-A59D55899C3F}" destId="{0259C617-5A99-4EDE-A767-A2831157D07B}" srcOrd="13" destOrd="0" presId="urn:microsoft.com/office/officeart/2005/8/layout/list1"/>
    <dgm:cxn modelId="{891D7DEA-0C07-4F40-9DA2-391474AC5C6B}" type="presParOf" srcId="{1F232B9F-CEE6-434C-8D48-A59D55899C3F}" destId="{4CC9FE49-67F2-4187-9130-AA741F6061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58B6C6-11A4-4D5E-8DE8-366D53C09433}" type="doc">
      <dgm:prSet loTypeId="urn:diagrams.loki3.com/VaryingWidthList+Icon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E8E36351-FD22-4FB4-9543-7D51FDD0A6BF}">
      <dgm:prSet phldrT="[Texto]" custT="1"/>
      <dgm:spPr/>
      <dgm:t>
        <a:bodyPr anchor="ctr"/>
        <a:lstStyle/>
        <a:p>
          <a:pPr algn="ctr"/>
          <a:r>
            <a:rPr lang="es-MX" sz="1800" dirty="0" smtClean="0"/>
            <a:t> </a:t>
          </a:r>
          <a:r>
            <a:rPr lang="es-MX" sz="1800" b="0" i="0" u="none" strike="noStrike" baseline="0" dirty="0" smtClean="0">
              <a:latin typeface="+mn-lt"/>
            </a:rPr>
            <a:t>Innovación.</a:t>
          </a:r>
          <a:endParaRPr lang="es-MX" sz="1800" dirty="0"/>
        </a:p>
      </dgm:t>
    </dgm:pt>
    <dgm:pt modelId="{B91D6DBB-C9E5-4BDF-9EF4-ECC8581A5FFC}" type="parTrans" cxnId="{3F80AA84-1B8A-4712-A523-D08287119DBD}">
      <dgm:prSet/>
      <dgm:spPr/>
      <dgm:t>
        <a:bodyPr/>
        <a:lstStyle/>
        <a:p>
          <a:endParaRPr lang="es-MX" sz="3200"/>
        </a:p>
      </dgm:t>
    </dgm:pt>
    <dgm:pt modelId="{B6F04AD9-AD4D-4B42-8630-7FBB78970BE7}" type="sibTrans" cxnId="{3F80AA84-1B8A-4712-A523-D08287119DBD}">
      <dgm:prSet/>
      <dgm:spPr/>
      <dgm:t>
        <a:bodyPr/>
        <a:lstStyle/>
        <a:p>
          <a:endParaRPr lang="es-MX" sz="3200"/>
        </a:p>
      </dgm:t>
    </dgm:pt>
    <dgm:pt modelId="{4D5FDDCA-BD36-4EF4-8F6A-E2AE8AEC41C7}">
      <dgm:prSet phldrT="[Texto]" custT="1"/>
      <dgm:spPr/>
      <dgm:t>
        <a:bodyPr anchor="ctr"/>
        <a:lstStyle/>
        <a:p>
          <a:pPr algn="ctr"/>
          <a:r>
            <a:rPr lang="es-MX" sz="1800" dirty="0" smtClean="0"/>
            <a:t> </a:t>
          </a:r>
          <a:r>
            <a:rPr lang="es-MX" sz="1800" b="0" i="0" u="none" strike="noStrike" baseline="0" dirty="0" smtClean="0">
              <a:latin typeface="+mn-lt"/>
            </a:rPr>
            <a:t>Pertinencia</a:t>
          </a:r>
          <a:endParaRPr lang="es-MX" sz="1800" dirty="0"/>
        </a:p>
      </dgm:t>
    </dgm:pt>
    <dgm:pt modelId="{6DC1FBF0-04B5-4A8C-AE7F-04D31B489002}" type="parTrans" cxnId="{91A41456-E8AB-4465-9FFF-F30DA87C2156}">
      <dgm:prSet/>
      <dgm:spPr/>
      <dgm:t>
        <a:bodyPr/>
        <a:lstStyle/>
        <a:p>
          <a:endParaRPr lang="es-MX" sz="3200"/>
        </a:p>
      </dgm:t>
    </dgm:pt>
    <dgm:pt modelId="{9C055EE6-6C58-4E38-A8E7-2A10D0F9C824}" type="sibTrans" cxnId="{91A41456-E8AB-4465-9FFF-F30DA87C2156}">
      <dgm:prSet/>
      <dgm:spPr/>
      <dgm:t>
        <a:bodyPr/>
        <a:lstStyle/>
        <a:p>
          <a:endParaRPr lang="es-MX" sz="3200"/>
        </a:p>
      </dgm:t>
    </dgm:pt>
    <dgm:pt modelId="{3035D0B4-E7EA-4761-90E4-53672336223F}">
      <dgm:prSet phldrT="[Texto]" custT="1"/>
      <dgm:spPr/>
      <dgm:t>
        <a:bodyPr anchor="ctr"/>
        <a:lstStyle/>
        <a:p>
          <a:pPr algn="ctr"/>
          <a:r>
            <a:rPr lang="es-MX" sz="1800" dirty="0" smtClean="0"/>
            <a:t> </a:t>
          </a:r>
          <a:r>
            <a:rPr lang="es-MX" sz="1800" b="0" i="0" u="none" strike="noStrike" baseline="0" dirty="0" smtClean="0">
              <a:latin typeface="+mn-lt"/>
            </a:rPr>
            <a:t>Evaluación</a:t>
          </a:r>
          <a:endParaRPr lang="es-MX" sz="1800" dirty="0"/>
        </a:p>
      </dgm:t>
    </dgm:pt>
    <dgm:pt modelId="{54F8969D-278F-4EE1-9884-85F6D0385CA2}" type="parTrans" cxnId="{1AFB7928-4914-4686-BD61-52D364EEA509}">
      <dgm:prSet/>
      <dgm:spPr/>
      <dgm:t>
        <a:bodyPr/>
        <a:lstStyle/>
        <a:p>
          <a:endParaRPr lang="es-MX" sz="3200"/>
        </a:p>
      </dgm:t>
    </dgm:pt>
    <dgm:pt modelId="{C0DCD361-8847-48E1-8C25-824DFF82BC3A}" type="sibTrans" cxnId="{1AFB7928-4914-4686-BD61-52D364EEA509}">
      <dgm:prSet/>
      <dgm:spPr/>
      <dgm:t>
        <a:bodyPr/>
        <a:lstStyle/>
        <a:p>
          <a:endParaRPr lang="es-MX" sz="3200"/>
        </a:p>
      </dgm:t>
    </dgm:pt>
    <dgm:pt modelId="{BE4BC8BD-2AAF-45C3-8B11-45EFEA1F8878}">
      <dgm:prSet phldrT="[Texto]" custT="1"/>
      <dgm:spPr/>
      <dgm:t>
        <a:bodyPr anchor="ctr"/>
        <a:lstStyle/>
        <a:p>
          <a:pPr algn="ctr"/>
          <a:r>
            <a:rPr lang="es-MX" sz="1800" dirty="0" smtClean="0"/>
            <a:t> </a:t>
          </a:r>
          <a:r>
            <a:rPr lang="es-MX" sz="1800" b="0" i="0" u="none" strike="noStrike" baseline="0" dirty="0" smtClean="0">
              <a:latin typeface="+mn-lt"/>
            </a:rPr>
            <a:t>Calidad. </a:t>
          </a:r>
          <a:endParaRPr lang="es-MX" sz="1800" dirty="0"/>
        </a:p>
      </dgm:t>
    </dgm:pt>
    <dgm:pt modelId="{9403DF0B-C17A-49EC-84DE-E5FEFF7D6712}" type="parTrans" cxnId="{ACD53900-BC19-480E-96CA-D2EA851A003E}">
      <dgm:prSet/>
      <dgm:spPr/>
      <dgm:t>
        <a:bodyPr/>
        <a:lstStyle/>
        <a:p>
          <a:endParaRPr lang="es-MX"/>
        </a:p>
      </dgm:t>
    </dgm:pt>
    <dgm:pt modelId="{3C231940-4071-4125-8E7F-63EAD69535D6}" type="sibTrans" cxnId="{ACD53900-BC19-480E-96CA-D2EA851A003E}">
      <dgm:prSet/>
      <dgm:spPr/>
      <dgm:t>
        <a:bodyPr/>
        <a:lstStyle/>
        <a:p>
          <a:endParaRPr lang="es-MX"/>
        </a:p>
      </dgm:t>
    </dgm:pt>
    <dgm:pt modelId="{B3CA1A73-9855-4857-B4F7-193F57467434}" type="pres">
      <dgm:prSet presAssocID="{EC58B6C6-11A4-4D5E-8DE8-366D53C09433}" presName="Name0" presStyleCnt="0">
        <dgm:presLayoutVars>
          <dgm:resizeHandles/>
        </dgm:presLayoutVars>
      </dgm:prSet>
      <dgm:spPr/>
      <dgm:t>
        <a:bodyPr/>
        <a:lstStyle/>
        <a:p>
          <a:endParaRPr lang="es-MX"/>
        </a:p>
      </dgm:t>
    </dgm:pt>
    <dgm:pt modelId="{D22468F3-0CD0-42A6-A2D3-DB54FFD309F8}" type="pres">
      <dgm:prSet presAssocID="{BE4BC8BD-2AAF-45C3-8B11-45EFEA1F8878}" presName="text" presStyleLbl="node1" presStyleIdx="0" presStyleCnt="4" custScaleX="264030" custScaleY="140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015F7E-7903-447D-9179-C05DE1871232}" type="pres">
      <dgm:prSet presAssocID="{3C231940-4071-4125-8E7F-63EAD69535D6}" presName="space" presStyleCnt="0"/>
      <dgm:spPr/>
      <dgm:t>
        <a:bodyPr/>
        <a:lstStyle/>
        <a:p>
          <a:endParaRPr lang="es-MX"/>
        </a:p>
      </dgm:t>
    </dgm:pt>
    <dgm:pt modelId="{94B46EDF-0EA6-4BB6-A174-75823F0BFAA7}" type="pres">
      <dgm:prSet presAssocID="{E8E36351-FD22-4FB4-9543-7D51FDD0A6BF}" presName="text" presStyleLbl="node1" presStyleIdx="1" presStyleCnt="4" custScaleX="192021" custScaleY="146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645EF3-46D9-48A4-BC35-A13BD9B09B57}" type="pres">
      <dgm:prSet presAssocID="{B6F04AD9-AD4D-4B42-8630-7FBB78970BE7}" presName="space" presStyleCnt="0"/>
      <dgm:spPr/>
      <dgm:t>
        <a:bodyPr/>
        <a:lstStyle/>
        <a:p>
          <a:endParaRPr lang="es-MX"/>
        </a:p>
      </dgm:t>
    </dgm:pt>
    <dgm:pt modelId="{5D0259DD-1468-48C5-8945-1897FB55AC34}" type="pres">
      <dgm:prSet presAssocID="{4D5FDDCA-BD36-4EF4-8F6A-E2AE8AEC41C7}" presName="text" presStyleLbl="node1" presStyleIdx="2" presStyleCnt="4" custScaleX="199268" custScaleY="143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082425-BA2A-459D-A366-D6951A3CD11E}" type="pres">
      <dgm:prSet presAssocID="{9C055EE6-6C58-4E38-A8E7-2A10D0F9C824}" presName="space" presStyleCnt="0"/>
      <dgm:spPr/>
      <dgm:t>
        <a:bodyPr/>
        <a:lstStyle/>
        <a:p>
          <a:endParaRPr lang="es-MX"/>
        </a:p>
      </dgm:t>
    </dgm:pt>
    <dgm:pt modelId="{7469CB07-F9C7-45CA-9001-557C2A50ED38}" type="pres">
      <dgm:prSet presAssocID="{3035D0B4-E7EA-4761-90E4-53672336223F}" presName="text" presStyleLbl="node1" presStyleIdx="3" presStyleCnt="4" custScaleX="206690" custScaleY="145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C75F27D-A956-4250-8A28-69C6F0F4223B}" type="presOf" srcId="{EC58B6C6-11A4-4D5E-8DE8-366D53C09433}" destId="{B3CA1A73-9855-4857-B4F7-193F57467434}" srcOrd="0" destOrd="0" presId="urn:diagrams.loki3.com/VaryingWidthList+Icon"/>
    <dgm:cxn modelId="{3F80AA84-1B8A-4712-A523-D08287119DBD}" srcId="{EC58B6C6-11A4-4D5E-8DE8-366D53C09433}" destId="{E8E36351-FD22-4FB4-9543-7D51FDD0A6BF}" srcOrd="1" destOrd="0" parTransId="{B91D6DBB-C9E5-4BDF-9EF4-ECC8581A5FFC}" sibTransId="{B6F04AD9-AD4D-4B42-8630-7FBB78970BE7}"/>
    <dgm:cxn modelId="{D5F2C398-26B8-4120-8CE7-4600997E018D}" type="presOf" srcId="{3035D0B4-E7EA-4761-90E4-53672336223F}" destId="{7469CB07-F9C7-45CA-9001-557C2A50ED38}" srcOrd="0" destOrd="0" presId="urn:diagrams.loki3.com/VaryingWidthList+Icon"/>
    <dgm:cxn modelId="{E2F5CA57-CC9C-4D54-AC7C-93830C5E90A9}" type="presOf" srcId="{E8E36351-FD22-4FB4-9543-7D51FDD0A6BF}" destId="{94B46EDF-0EA6-4BB6-A174-75823F0BFAA7}" srcOrd="0" destOrd="0" presId="urn:diagrams.loki3.com/VaryingWidthList+Icon"/>
    <dgm:cxn modelId="{189F92E5-C636-40CE-A159-E8FCC17736A8}" type="presOf" srcId="{4D5FDDCA-BD36-4EF4-8F6A-E2AE8AEC41C7}" destId="{5D0259DD-1468-48C5-8945-1897FB55AC34}" srcOrd="0" destOrd="0" presId="urn:diagrams.loki3.com/VaryingWidthList+Icon"/>
    <dgm:cxn modelId="{ACD53900-BC19-480E-96CA-D2EA851A003E}" srcId="{EC58B6C6-11A4-4D5E-8DE8-366D53C09433}" destId="{BE4BC8BD-2AAF-45C3-8B11-45EFEA1F8878}" srcOrd="0" destOrd="0" parTransId="{9403DF0B-C17A-49EC-84DE-E5FEFF7D6712}" sibTransId="{3C231940-4071-4125-8E7F-63EAD69535D6}"/>
    <dgm:cxn modelId="{453464BD-5790-47D1-9F62-3D80670E1FFA}" type="presOf" srcId="{BE4BC8BD-2AAF-45C3-8B11-45EFEA1F8878}" destId="{D22468F3-0CD0-42A6-A2D3-DB54FFD309F8}" srcOrd="0" destOrd="0" presId="urn:diagrams.loki3.com/VaryingWidthList+Icon"/>
    <dgm:cxn modelId="{1AFB7928-4914-4686-BD61-52D364EEA509}" srcId="{EC58B6C6-11A4-4D5E-8DE8-366D53C09433}" destId="{3035D0B4-E7EA-4761-90E4-53672336223F}" srcOrd="3" destOrd="0" parTransId="{54F8969D-278F-4EE1-9884-85F6D0385CA2}" sibTransId="{C0DCD361-8847-48E1-8C25-824DFF82BC3A}"/>
    <dgm:cxn modelId="{91A41456-E8AB-4465-9FFF-F30DA87C2156}" srcId="{EC58B6C6-11A4-4D5E-8DE8-366D53C09433}" destId="{4D5FDDCA-BD36-4EF4-8F6A-E2AE8AEC41C7}" srcOrd="2" destOrd="0" parTransId="{6DC1FBF0-04B5-4A8C-AE7F-04D31B489002}" sibTransId="{9C055EE6-6C58-4E38-A8E7-2A10D0F9C824}"/>
    <dgm:cxn modelId="{2C833670-9A1E-4C43-ABD0-4810944AFEF1}" type="presParOf" srcId="{B3CA1A73-9855-4857-B4F7-193F57467434}" destId="{D22468F3-0CD0-42A6-A2D3-DB54FFD309F8}" srcOrd="0" destOrd="0" presId="urn:diagrams.loki3.com/VaryingWidthList+Icon"/>
    <dgm:cxn modelId="{FB815C75-8F16-4A7B-A138-1FBE7FF35B4F}" type="presParOf" srcId="{B3CA1A73-9855-4857-B4F7-193F57467434}" destId="{02015F7E-7903-447D-9179-C05DE1871232}" srcOrd="1" destOrd="0" presId="urn:diagrams.loki3.com/VaryingWidthList+Icon"/>
    <dgm:cxn modelId="{1B39E1B4-32EC-4A3C-8ACE-63B4E3F149C7}" type="presParOf" srcId="{B3CA1A73-9855-4857-B4F7-193F57467434}" destId="{94B46EDF-0EA6-4BB6-A174-75823F0BFAA7}" srcOrd="2" destOrd="0" presId="urn:diagrams.loki3.com/VaryingWidthList+Icon"/>
    <dgm:cxn modelId="{87D85A67-320C-4898-8CE4-BC64FEF0D00E}" type="presParOf" srcId="{B3CA1A73-9855-4857-B4F7-193F57467434}" destId="{8A645EF3-46D9-48A4-BC35-A13BD9B09B57}" srcOrd="3" destOrd="0" presId="urn:diagrams.loki3.com/VaryingWidthList+Icon"/>
    <dgm:cxn modelId="{C1777240-B2CB-419E-BF73-B561C33DF22F}" type="presParOf" srcId="{B3CA1A73-9855-4857-B4F7-193F57467434}" destId="{5D0259DD-1468-48C5-8945-1897FB55AC34}" srcOrd="4" destOrd="0" presId="urn:diagrams.loki3.com/VaryingWidthList+Icon"/>
    <dgm:cxn modelId="{E6E265B6-2ADC-4FEA-8BCE-691487E33A24}" type="presParOf" srcId="{B3CA1A73-9855-4857-B4F7-193F57467434}" destId="{64082425-BA2A-459D-A366-D6951A3CD11E}" srcOrd="5" destOrd="0" presId="urn:diagrams.loki3.com/VaryingWidthList+Icon"/>
    <dgm:cxn modelId="{81075459-EE45-453A-8752-19A40B1EA30B}" type="presParOf" srcId="{B3CA1A73-9855-4857-B4F7-193F57467434}" destId="{7469CB07-F9C7-45CA-9001-557C2A50ED38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C3703-2BC6-42B3-AE87-631A3EFBEDCB}">
      <dsp:nvSpPr>
        <dsp:cNvPr id="0" name=""/>
        <dsp:cNvSpPr/>
      </dsp:nvSpPr>
      <dsp:spPr>
        <a:xfrm>
          <a:off x="0" y="222032"/>
          <a:ext cx="8280920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08280" rIns="642691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El cambio demográfico significará una demanda potencial cada vez más grande y diversa para la educación superior, lo que redefinirá las estrategias de cobertura, organización y sostenimiento.</a:t>
          </a:r>
          <a:endParaRPr lang="es-MX" sz="1800" kern="1200" dirty="0"/>
        </a:p>
      </dsp:txBody>
      <dsp:txXfrm>
        <a:off x="0" y="222032"/>
        <a:ext cx="8280920" cy="1102500"/>
      </dsp:txXfrm>
    </dsp:sp>
    <dsp:sp modelId="{6CCDF583-017E-4C10-A000-DF41C9B5E3B7}">
      <dsp:nvSpPr>
        <dsp:cNvPr id="0" name=""/>
        <dsp:cNvSpPr/>
      </dsp:nvSpPr>
      <dsp:spPr>
        <a:xfrm>
          <a:off x="414046" y="74432"/>
          <a:ext cx="5796644" cy="2952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 </a:t>
          </a:r>
          <a:endParaRPr lang="es-MX" sz="1600" kern="1200" dirty="0"/>
        </a:p>
      </dsp:txBody>
      <dsp:txXfrm>
        <a:off x="428456" y="88842"/>
        <a:ext cx="5767824" cy="266380"/>
      </dsp:txXfrm>
    </dsp:sp>
    <dsp:sp modelId="{19326612-89E3-46E3-AE6A-698311A29FAD}">
      <dsp:nvSpPr>
        <dsp:cNvPr id="0" name=""/>
        <dsp:cNvSpPr/>
      </dsp:nvSpPr>
      <dsp:spPr>
        <a:xfrm>
          <a:off x="0" y="1526132"/>
          <a:ext cx="8280920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08280" rIns="642691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El crecimiento de la matrícula se dará principalmente en los países en vías de desarrollo, lo que demandará un mayor financiamiento y la provisión de apoyos para estudiantes de bajos recursos y de grupos vulnerables.</a:t>
          </a:r>
          <a:endParaRPr lang="es-MX" sz="1800" kern="1200" dirty="0"/>
        </a:p>
      </dsp:txBody>
      <dsp:txXfrm>
        <a:off x="0" y="1526132"/>
        <a:ext cx="8280920" cy="1354500"/>
      </dsp:txXfrm>
    </dsp:sp>
    <dsp:sp modelId="{8517A9FE-F8BA-4CFB-8F10-CD3B4FDB6B7A}">
      <dsp:nvSpPr>
        <dsp:cNvPr id="0" name=""/>
        <dsp:cNvSpPr/>
      </dsp:nvSpPr>
      <dsp:spPr>
        <a:xfrm>
          <a:off x="414046" y="1378532"/>
          <a:ext cx="5796644" cy="2952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 </a:t>
          </a:r>
          <a:endParaRPr lang="es-MX" sz="1600" kern="1200" dirty="0"/>
        </a:p>
      </dsp:txBody>
      <dsp:txXfrm>
        <a:off x="428456" y="1392942"/>
        <a:ext cx="5767824" cy="266380"/>
      </dsp:txXfrm>
    </dsp:sp>
    <dsp:sp modelId="{91F8DA2E-E5B8-4EBA-842A-1DE5BEE475FF}">
      <dsp:nvSpPr>
        <dsp:cNvPr id="0" name=""/>
        <dsp:cNvSpPr/>
      </dsp:nvSpPr>
      <dsp:spPr>
        <a:xfrm>
          <a:off x="0" y="3082233"/>
          <a:ext cx="8280920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08280" rIns="642691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Un creciente número de estudiantes mayores y de medio tiempo demandará un cambio en la estructura y organización de los programas académicos, así como la incorporación de ambientes virtuales </a:t>
          </a:r>
          <a:endParaRPr lang="es-MX" sz="1800" kern="1200" dirty="0"/>
        </a:p>
      </dsp:txBody>
      <dsp:txXfrm>
        <a:off x="0" y="3082233"/>
        <a:ext cx="8280920" cy="1102500"/>
      </dsp:txXfrm>
    </dsp:sp>
    <dsp:sp modelId="{2C29CBFB-85B8-4518-A90F-FB31A7819DC0}">
      <dsp:nvSpPr>
        <dsp:cNvPr id="0" name=""/>
        <dsp:cNvSpPr/>
      </dsp:nvSpPr>
      <dsp:spPr>
        <a:xfrm>
          <a:off x="414046" y="2934633"/>
          <a:ext cx="5796644" cy="2952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 </a:t>
          </a:r>
          <a:endParaRPr lang="es-MX" sz="1600" kern="1200" dirty="0"/>
        </a:p>
      </dsp:txBody>
      <dsp:txXfrm>
        <a:off x="428456" y="2949043"/>
        <a:ext cx="5767824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C3703-2BC6-42B3-AE87-631A3EFBEDCB}">
      <dsp:nvSpPr>
        <dsp:cNvPr id="0" name=""/>
        <dsp:cNvSpPr/>
      </dsp:nvSpPr>
      <dsp:spPr>
        <a:xfrm>
          <a:off x="0" y="135981"/>
          <a:ext cx="8280919" cy="1864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687324" rIns="642691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Ante la necesidad de servicio mucho más especializado y cambiantes, la universidades deberán diversificar su oferta académica y flexibilizar sus programas, así como la concepción de las tradicionales “carreras”.</a:t>
          </a:r>
          <a:endParaRPr lang="es-MX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</dsp:txBody>
      <dsp:txXfrm>
        <a:off x="0" y="135981"/>
        <a:ext cx="8280919" cy="1864699"/>
      </dsp:txXfrm>
    </dsp:sp>
    <dsp:sp modelId="{6CCDF583-017E-4C10-A000-DF41C9B5E3B7}">
      <dsp:nvSpPr>
        <dsp:cNvPr id="0" name=""/>
        <dsp:cNvSpPr/>
      </dsp:nvSpPr>
      <dsp:spPr>
        <a:xfrm>
          <a:off x="331543" y="101766"/>
          <a:ext cx="5796644" cy="34243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 </a:t>
          </a:r>
          <a:endParaRPr lang="es-MX" sz="1600" kern="1200" dirty="0"/>
        </a:p>
      </dsp:txBody>
      <dsp:txXfrm>
        <a:off x="348259" y="118482"/>
        <a:ext cx="5763212" cy="309000"/>
      </dsp:txXfrm>
    </dsp:sp>
    <dsp:sp modelId="{19326612-89E3-46E3-AE6A-698311A29FAD}">
      <dsp:nvSpPr>
        <dsp:cNvPr id="0" name=""/>
        <dsp:cNvSpPr/>
      </dsp:nvSpPr>
      <dsp:spPr>
        <a:xfrm>
          <a:off x="0" y="1824027"/>
          <a:ext cx="8280919" cy="2249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687324" rIns="642691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La dinámica poblacional y el rápido cambio tecnológico implicarán el diseño de nuevos programas educativos, por ejemplo, programas en salud, economía urbana, movilidad, espacios públicos, </a:t>
          </a:r>
          <a:r>
            <a:rPr lang="es-MX" sz="1800" kern="1200" dirty="0" err="1" smtClean="0"/>
            <a:t>bio</a:t>
          </a:r>
          <a:r>
            <a:rPr lang="es-MX" sz="1800" kern="1200" dirty="0" smtClean="0"/>
            <a:t> – informática, protección de datos, arquitectura de software, </a:t>
          </a:r>
          <a:r>
            <a:rPr lang="es-MX" sz="1800" kern="1200" dirty="0" smtClean="0"/>
            <a:t>gerencia </a:t>
          </a:r>
          <a:r>
            <a:rPr lang="es-MX" sz="1800" kern="1200" dirty="0" smtClean="0"/>
            <a:t>del bienestar, administración hospitalaria, etc</a:t>
          </a:r>
          <a:r>
            <a:rPr lang="es-MX" sz="1800" kern="1200" dirty="0" smtClean="0"/>
            <a:t>.</a:t>
          </a:r>
          <a:endParaRPr lang="es-MX" sz="1800" kern="1200" dirty="0"/>
        </a:p>
      </dsp:txBody>
      <dsp:txXfrm>
        <a:off x="0" y="1824027"/>
        <a:ext cx="8280919" cy="2249647"/>
      </dsp:txXfrm>
    </dsp:sp>
    <dsp:sp modelId="{8517A9FE-F8BA-4CFB-8F10-CD3B4FDB6B7A}">
      <dsp:nvSpPr>
        <dsp:cNvPr id="0" name=""/>
        <dsp:cNvSpPr/>
      </dsp:nvSpPr>
      <dsp:spPr>
        <a:xfrm>
          <a:off x="340946" y="1665686"/>
          <a:ext cx="5796644" cy="42238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 </a:t>
          </a:r>
          <a:endParaRPr lang="es-MX" sz="1600" kern="1200" dirty="0"/>
        </a:p>
      </dsp:txBody>
      <dsp:txXfrm>
        <a:off x="361565" y="1686305"/>
        <a:ext cx="5755406" cy="381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C3703-2BC6-42B3-AE87-631A3EFBEDCB}">
      <dsp:nvSpPr>
        <dsp:cNvPr id="0" name=""/>
        <dsp:cNvSpPr/>
      </dsp:nvSpPr>
      <dsp:spPr>
        <a:xfrm>
          <a:off x="0" y="253104"/>
          <a:ext cx="8380549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424" tIns="249936" rIns="6504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Masificación de los sistemas y mayores oportunidades de </a:t>
          </a:r>
          <a:r>
            <a:rPr lang="es-MX" sz="1800" kern="1200" dirty="0" smtClean="0"/>
            <a:t>acceso.</a:t>
          </a:r>
          <a:endParaRPr lang="es-MX" sz="1800" kern="1200" dirty="0"/>
        </a:p>
      </dsp:txBody>
      <dsp:txXfrm>
        <a:off x="0" y="253104"/>
        <a:ext cx="8380549" cy="642600"/>
      </dsp:txXfrm>
    </dsp:sp>
    <dsp:sp modelId="{6CCDF583-017E-4C10-A000-DF41C9B5E3B7}">
      <dsp:nvSpPr>
        <dsp:cNvPr id="0" name=""/>
        <dsp:cNvSpPr/>
      </dsp:nvSpPr>
      <dsp:spPr>
        <a:xfrm>
          <a:off x="419027" y="75984"/>
          <a:ext cx="5866385" cy="3542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35" tIns="0" rIns="2217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436320" y="93277"/>
        <a:ext cx="5831799" cy="319653"/>
      </dsp:txXfrm>
    </dsp:sp>
    <dsp:sp modelId="{19326612-89E3-46E3-AE6A-698311A29FAD}">
      <dsp:nvSpPr>
        <dsp:cNvPr id="0" name=""/>
        <dsp:cNvSpPr/>
      </dsp:nvSpPr>
      <dsp:spPr>
        <a:xfrm>
          <a:off x="0" y="1137624"/>
          <a:ext cx="8380549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424" tIns="249936" rIns="6504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Mayores presiones para el aseguramiento </a:t>
          </a:r>
          <a:r>
            <a:rPr lang="es-MX" sz="1800" kern="1200" dirty="0" smtClean="0"/>
            <a:t>de la </a:t>
          </a:r>
          <a:r>
            <a:rPr lang="es-MX" sz="1800" kern="1200" dirty="0" smtClean="0"/>
            <a:t>calidad. </a:t>
          </a:r>
          <a:endParaRPr lang="es-MX" sz="1800" kern="1200" dirty="0"/>
        </a:p>
      </dsp:txBody>
      <dsp:txXfrm>
        <a:off x="0" y="1137624"/>
        <a:ext cx="8380549" cy="642600"/>
      </dsp:txXfrm>
    </dsp:sp>
    <dsp:sp modelId="{8517A9FE-F8BA-4CFB-8F10-CD3B4FDB6B7A}">
      <dsp:nvSpPr>
        <dsp:cNvPr id="0" name=""/>
        <dsp:cNvSpPr/>
      </dsp:nvSpPr>
      <dsp:spPr>
        <a:xfrm>
          <a:off x="419027" y="960504"/>
          <a:ext cx="5866385" cy="3542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35" tIns="0" rIns="2217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436320" y="977797"/>
        <a:ext cx="5831799" cy="319653"/>
      </dsp:txXfrm>
    </dsp:sp>
    <dsp:sp modelId="{91F8DA2E-E5B8-4EBA-842A-1DE5BEE475FF}">
      <dsp:nvSpPr>
        <dsp:cNvPr id="0" name=""/>
        <dsp:cNvSpPr/>
      </dsp:nvSpPr>
      <dsp:spPr>
        <a:xfrm>
          <a:off x="0" y="2022144"/>
          <a:ext cx="8380549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424" tIns="249936" rIns="6504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Aumento de la inversión pública y privada y la mejora del ejercicio del gasto educativo </a:t>
          </a:r>
          <a:r>
            <a:rPr lang="es-MX" sz="1800" kern="1200" dirty="0" smtClean="0"/>
            <a:t>(sistemas </a:t>
          </a:r>
          <a:r>
            <a:rPr lang="es-MX" sz="1800" kern="1200" dirty="0" smtClean="0"/>
            <a:t>de financiamiento sostenibles</a:t>
          </a:r>
          <a:r>
            <a:rPr lang="es-MX" sz="1800" kern="1200" dirty="0" smtClean="0"/>
            <a:t>).</a:t>
          </a:r>
          <a:endParaRPr lang="es-MX" sz="1800" kern="1200" dirty="0"/>
        </a:p>
      </dsp:txBody>
      <dsp:txXfrm>
        <a:off x="0" y="2022144"/>
        <a:ext cx="8380549" cy="888300"/>
      </dsp:txXfrm>
    </dsp:sp>
    <dsp:sp modelId="{2C29CBFB-85B8-4518-A90F-FB31A7819DC0}">
      <dsp:nvSpPr>
        <dsp:cNvPr id="0" name=""/>
        <dsp:cNvSpPr/>
      </dsp:nvSpPr>
      <dsp:spPr>
        <a:xfrm>
          <a:off x="419027" y="1845024"/>
          <a:ext cx="5866385" cy="3542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35" tIns="0" rIns="2217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436320" y="1862317"/>
        <a:ext cx="5831799" cy="319653"/>
      </dsp:txXfrm>
    </dsp:sp>
    <dsp:sp modelId="{60E03464-C16B-42A1-A9E2-CD982FEE069A}">
      <dsp:nvSpPr>
        <dsp:cNvPr id="0" name=""/>
        <dsp:cNvSpPr/>
      </dsp:nvSpPr>
      <dsp:spPr>
        <a:xfrm>
          <a:off x="0" y="3152365"/>
          <a:ext cx="8380549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424" tIns="249936" rIns="6504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Desarrollar infraestructura para </a:t>
          </a:r>
          <a:r>
            <a:rPr lang="es-MX" sz="1800" kern="1200" dirty="0" smtClean="0"/>
            <a:t>investigaciones relevantes que impulsen el desarrollo de los países y nuevas prácticas de </a:t>
          </a:r>
          <a:r>
            <a:rPr lang="es-MX" sz="1800" kern="1200" dirty="0" smtClean="0"/>
            <a:t>innovación. </a:t>
          </a:r>
          <a:endParaRPr lang="es-MX" sz="1800" kern="1200" dirty="0"/>
        </a:p>
      </dsp:txBody>
      <dsp:txXfrm>
        <a:off x="0" y="3152365"/>
        <a:ext cx="8380549" cy="888300"/>
      </dsp:txXfrm>
    </dsp:sp>
    <dsp:sp modelId="{1EA5FD5A-B5C9-4DEB-BA3A-AEC89CDC8A75}">
      <dsp:nvSpPr>
        <dsp:cNvPr id="0" name=""/>
        <dsp:cNvSpPr/>
      </dsp:nvSpPr>
      <dsp:spPr>
        <a:xfrm>
          <a:off x="419027" y="2975245"/>
          <a:ext cx="5866385" cy="3542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35" tIns="0" rIns="2217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436320" y="2992538"/>
        <a:ext cx="5831799" cy="319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C12E3-6EE2-456D-A573-2D3871BA64DE}">
      <dsp:nvSpPr>
        <dsp:cNvPr id="0" name=""/>
        <dsp:cNvSpPr/>
      </dsp:nvSpPr>
      <dsp:spPr>
        <a:xfrm>
          <a:off x="0" y="200296"/>
          <a:ext cx="8280919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74904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0" i="0" kern="1200" dirty="0" smtClean="0"/>
            <a:t>Impulsar el crecimiento y uso de las Tecnologías de la Información y Comunicación (TIC) para incrementar la oferta educativa, mejorar la calidad del aprendizaje y de la </a:t>
          </a:r>
          <a:r>
            <a:rPr lang="es-ES_tradnl" sz="1800" b="0" i="0" kern="1200" dirty="0" smtClean="0"/>
            <a:t>investigación. </a:t>
          </a:r>
          <a:endParaRPr lang="es-MX" sz="1800" b="0" i="0" kern="1200" dirty="0"/>
        </a:p>
      </dsp:txBody>
      <dsp:txXfrm>
        <a:off x="0" y="200296"/>
        <a:ext cx="8280919" cy="1275750"/>
      </dsp:txXfrm>
    </dsp:sp>
    <dsp:sp modelId="{30A45900-C86A-4242-AC44-2944D1AEFDB6}">
      <dsp:nvSpPr>
        <dsp:cNvPr id="0" name=""/>
        <dsp:cNvSpPr/>
      </dsp:nvSpPr>
      <dsp:spPr>
        <a:xfrm>
          <a:off x="414046" y="19065"/>
          <a:ext cx="5796644" cy="44691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435862" y="40881"/>
        <a:ext cx="5753012" cy="403278"/>
      </dsp:txXfrm>
    </dsp:sp>
    <dsp:sp modelId="{1E222365-273F-4311-9CBD-971A53B07B70}">
      <dsp:nvSpPr>
        <dsp:cNvPr id="0" name=""/>
        <dsp:cNvSpPr/>
      </dsp:nvSpPr>
      <dsp:spPr>
        <a:xfrm>
          <a:off x="0" y="1738064"/>
          <a:ext cx="8280919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74904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/>
            <a:t>Impulsar gobiernos flexibles, innovadores, con burocracias más ágiles y con mayor énfasis en la rendición de cuentas (gobernanza efectiva</a:t>
          </a:r>
          <a:r>
            <a:rPr lang="es-MX" sz="1800" b="0" i="0" kern="1200" dirty="0" smtClean="0"/>
            <a:t>).</a:t>
          </a:r>
          <a:endParaRPr lang="es-MX" sz="1800" b="0" i="0" kern="1200" dirty="0"/>
        </a:p>
      </dsp:txBody>
      <dsp:txXfrm>
        <a:off x="0" y="1738064"/>
        <a:ext cx="8280919" cy="1020600"/>
      </dsp:txXfrm>
    </dsp:sp>
    <dsp:sp modelId="{06ECBDC3-BA35-446A-B236-0698992D08D9}">
      <dsp:nvSpPr>
        <dsp:cNvPr id="0" name=""/>
        <dsp:cNvSpPr/>
      </dsp:nvSpPr>
      <dsp:spPr>
        <a:xfrm>
          <a:off x="414046" y="1573246"/>
          <a:ext cx="5796644" cy="43049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i="0" kern="1200" dirty="0" smtClean="0"/>
            <a:t> </a:t>
          </a:r>
          <a:endParaRPr lang="es-MX" sz="1800" b="0" i="0" kern="1200" dirty="0"/>
        </a:p>
      </dsp:txBody>
      <dsp:txXfrm>
        <a:off x="435061" y="1594261"/>
        <a:ext cx="5754614" cy="388467"/>
      </dsp:txXfrm>
    </dsp:sp>
    <dsp:sp modelId="{200BF99E-ED41-409D-97CB-0D61D203897A}">
      <dsp:nvSpPr>
        <dsp:cNvPr id="0" name=""/>
        <dsp:cNvSpPr/>
      </dsp:nvSpPr>
      <dsp:spPr>
        <a:xfrm>
          <a:off x="0" y="3076984"/>
          <a:ext cx="8280919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74904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/>
            <a:t>Desarrollar </a:t>
          </a:r>
          <a:r>
            <a:rPr lang="es-MX" sz="1800" b="0" i="0" kern="1200" dirty="0" smtClean="0"/>
            <a:t>estrategias </a:t>
          </a:r>
          <a:r>
            <a:rPr lang="es-MX" sz="1800" b="0" i="0" kern="1200" dirty="0" smtClean="0"/>
            <a:t>de internacionalización acorde con las nuevas </a:t>
          </a:r>
          <a:r>
            <a:rPr lang="es-MX" sz="1800" b="0" i="0" kern="1200" dirty="0" smtClean="0"/>
            <a:t>realidades. La internacionalización ya no es opcional. </a:t>
          </a:r>
          <a:endParaRPr lang="es-MX" sz="1800" b="0" i="0" kern="1200" dirty="0"/>
        </a:p>
      </dsp:txBody>
      <dsp:txXfrm>
        <a:off x="0" y="3076984"/>
        <a:ext cx="8280919" cy="1020600"/>
      </dsp:txXfrm>
    </dsp:sp>
    <dsp:sp modelId="{76601EB6-DE97-4391-8613-785E57A0D348}">
      <dsp:nvSpPr>
        <dsp:cNvPr id="0" name=""/>
        <dsp:cNvSpPr/>
      </dsp:nvSpPr>
      <dsp:spPr>
        <a:xfrm>
          <a:off x="414046" y="2855864"/>
          <a:ext cx="5796644" cy="4868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i="0" kern="1200" dirty="0" smtClean="0"/>
            <a:t> </a:t>
          </a:r>
          <a:endParaRPr lang="es-MX" sz="1800" b="0" i="0" kern="1200" dirty="0"/>
        </a:p>
      </dsp:txBody>
      <dsp:txXfrm>
        <a:off x="437810" y="2879628"/>
        <a:ext cx="5749116" cy="4392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C3703-2BC6-42B3-AE87-631A3EFBEDCB}">
      <dsp:nvSpPr>
        <dsp:cNvPr id="0" name=""/>
        <dsp:cNvSpPr/>
      </dsp:nvSpPr>
      <dsp:spPr>
        <a:xfrm>
          <a:off x="0" y="164341"/>
          <a:ext cx="8308542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835" tIns="104140" rIns="6448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No son </a:t>
          </a:r>
          <a:r>
            <a:rPr lang="es-MX" sz="1800" kern="1200" dirty="0" smtClean="0"/>
            <a:t>documentos </a:t>
          </a:r>
          <a:r>
            <a:rPr lang="es-MX" sz="1800" kern="1200" dirty="0" smtClean="0"/>
            <a:t>para </a:t>
          </a:r>
          <a:r>
            <a:rPr lang="es-MX" sz="1800" kern="1200" dirty="0" smtClean="0"/>
            <a:t>cumplir con un requisito burocrático, son documentos ejecutivos usados como “tarjetas de presentación” por las instituciones en un escenario de competencia internacional </a:t>
          </a:r>
          <a:r>
            <a:rPr lang="es-MX" sz="1800" kern="1200" dirty="0" smtClean="0"/>
            <a:t>intensa.</a:t>
          </a:r>
          <a:endParaRPr lang="es-MX" sz="1800" kern="1200" dirty="0"/>
        </a:p>
      </dsp:txBody>
      <dsp:txXfrm>
        <a:off x="0" y="164341"/>
        <a:ext cx="8308542" cy="897750"/>
      </dsp:txXfrm>
    </dsp:sp>
    <dsp:sp modelId="{6CCDF583-017E-4C10-A000-DF41C9B5E3B7}">
      <dsp:nvSpPr>
        <dsp:cNvPr id="0" name=""/>
        <dsp:cNvSpPr/>
      </dsp:nvSpPr>
      <dsp:spPr>
        <a:xfrm>
          <a:off x="415427" y="90541"/>
          <a:ext cx="5815979" cy="1476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830" tIns="0" rIns="21983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422632" y="97746"/>
        <a:ext cx="5801569" cy="133190"/>
      </dsp:txXfrm>
    </dsp:sp>
    <dsp:sp modelId="{19326612-89E3-46E3-AE6A-698311A29FAD}">
      <dsp:nvSpPr>
        <dsp:cNvPr id="0" name=""/>
        <dsp:cNvSpPr/>
      </dsp:nvSpPr>
      <dsp:spPr>
        <a:xfrm>
          <a:off x="0" y="1162891"/>
          <a:ext cx="8308542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835" tIns="104140" rIns="6448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Son el resultado de un proceso interno participativo, y reflejan un acuerdo de la comunidad acerca de lo que se quiere lograr.</a:t>
          </a:r>
          <a:endParaRPr lang="es-MX" sz="1800" kern="1200" dirty="0"/>
        </a:p>
      </dsp:txBody>
      <dsp:txXfrm>
        <a:off x="0" y="1162891"/>
        <a:ext cx="8308542" cy="661500"/>
      </dsp:txXfrm>
    </dsp:sp>
    <dsp:sp modelId="{8517A9FE-F8BA-4CFB-8F10-CD3B4FDB6B7A}">
      <dsp:nvSpPr>
        <dsp:cNvPr id="0" name=""/>
        <dsp:cNvSpPr/>
      </dsp:nvSpPr>
      <dsp:spPr>
        <a:xfrm>
          <a:off x="415427" y="1089091"/>
          <a:ext cx="5815979" cy="1476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830" tIns="0" rIns="21983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422632" y="1096296"/>
        <a:ext cx="5801569" cy="133190"/>
      </dsp:txXfrm>
    </dsp:sp>
    <dsp:sp modelId="{91F8DA2E-E5B8-4EBA-842A-1DE5BEE475FF}">
      <dsp:nvSpPr>
        <dsp:cNvPr id="0" name=""/>
        <dsp:cNvSpPr/>
      </dsp:nvSpPr>
      <dsp:spPr>
        <a:xfrm>
          <a:off x="0" y="1925191"/>
          <a:ext cx="8308542" cy="74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835" tIns="104140" rIns="6448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u="none" strike="noStrike" kern="1200" dirty="0" smtClean="0">
              <a:effectLst/>
              <a:latin typeface="Calibri"/>
            </a:rPr>
            <a:t>Son documentos </a:t>
          </a:r>
          <a:r>
            <a:rPr lang="es-MX" sz="1800" b="0" i="0" u="none" strike="noStrike" kern="1200" dirty="0" smtClean="0">
              <a:effectLst/>
              <a:latin typeface="Calibri"/>
            </a:rPr>
            <a:t>breves, </a:t>
          </a:r>
          <a:r>
            <a:rPr lang="es-MX" sz="1800" b="0" i="0" u="none" strike="noStrike" kern="1200" dirty="0" smtClean="0">
              <a:effectLst/>
              <a:latin typeface="Calibri"/>
            </a:rPr>
            <a:t>con un diseño atractivo y casi siempre se cuenta con una versión en inglés. Los planes </a:t>
          </a:r>
          <a:r>
            <a:rPr lang="es-MX" sz="1800" b="0" i="0" u="none" strike="noStrike" kern="1200" dirty="0" smtClean="0">
              <a:effectLst/>
              <a:latin typeface="Calibri"/>
            </a:rPr>
            <a:t>son </a:t>
          </a:r>
          <a:r>
            <a:rPr lang="es-MX" sz="1800" b="0" i="0" u="none" strike="noStrike" kern="1200" dirty="0" smtClean="0">
              <a:effectLst/>
              <a:latin typeface="Calibri"/>
            </a:rPr>
            <a:t>de fácil acceso y lectura.</a:t>
          </a:r>
          <a:endParaRPr lang="es-MX" sz="1800" kern="1200" dirty="0"/>
        </a:p>
      </dsp:txBody>
      <dsp:txXfrm>
        <a:off x="0" y="1925191"/>
        <a:ext cx="8308542" cy="740250"/>
      </dsp:txXfrm>
    </dsp:sp>
    <dsp:sp modelId="{2C29CBFB-85B8-4518-A90F-FB31A7819DC0}">
      <dsp:nvSpPr>
        <dsp:cNvPr id="0" name=""/>
        <dsp:cNvSpPr/>
      </dsp:nvSpPr>
      <dsp:spPr>
        <a:xfrm>
          <a:off x="415427" y="1851391"/>
          <a:ext cx="5815979" cy="1476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830" tIns="0" rIns="21983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422632" y="1858596"/>
        <a:ext cx="5801569" cy="133190"/>
      </dsp:txXfrm>
    </dsp:sp>
    <dsp:sp modelId="{60E03464-C16B-42A1-A9E2-CD982FEE069A}">
      <dsp:nvSpPr>
        <dsp:cNvPr id="0" name=""/>
        <dsp:cNvSpPr/>
      </dsp:nvSpPr>
      <dsp:spPr>
        <a:xfrm>
          <a:off x="0" y="2766241"/>
          <a:ext cx="8308542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835" tIns="104140" rIns="6448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u="none" strike="noStrike" kern="1200" smtClean="0">
              <a:effectLst/>
              <a:latin typeface="Calibri"/>
            </a:rPr>
            <a:t>Son realistas en cuanto a lo que se podría alcanzar, a la luz del contexto político, financiero y temporal.	</a:t>
          </a:r>
          <a:endParaRPr lang="es-MX" sz="1800" kern="1200" dirty="0"/>
        </a:p>
      </dsp:txBody>
      <dsp:txXfrm>
        <a:off x="0" y="2766241"/>
        <a:ext cx="8308542" cy="661500"/>
      </dsp:txXfrm>
    </dsp:sp>
    <dsp:sp modelId="{1EA5FD5A-B5C9-4DEB-BA3A-AEC89CDC8A75}">
      <dsp:nvSpPr>
        <dsp:cNvPr id="0" name=""/>
        <dsp:cNvSpPr/>
      </dsp:nvSpPr>
      <dsp:spPr>
        <a:xfrm>
          <a:off x="415427" y="2692441"/>
          <a:ext cx="5815979" cy="1476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830" tIns="0" rIns="21983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422632" y="2699646"/>
        <a:ext cx="5801569" cy="133190"/>
      </dsp:txXfrm>
    </dsp:sp>
    <dsp:sp modelId="{D7DAE08E-E3BD-4C90-804D-4401738AA170}">
      <dsp:nvSpPr>
        <dsp:cNvPr id="0" name=""/>
        <dsp:cNvSpPr/>
      </dsp:nvSpPr>
      <dsp:spPr>
        <a:xfrm>
          <a:off x="0" y="3528541"/>
          <a:ext cx="830854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835" tIns="104140" rIns="6448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u="none" strike="noStrike" kern="1200" dirty="0" smtClean="0">
              <a:effectLst/>
              <a:latin typeface="Calibri"/>
            </a:rPr>
            <a:t>Tienen en común que buscan posicionar a la institución en el terreno mundial (los rankings son aceptados explícitamente). No se olvidan del contexto local o nacional, pero tienen claro que la competencia es internacional.</a:t>
          </a:r>
          <a:endParaRPr lang="es-MX" sz="1800" kern="1200" dirty="0"/>
        </a:p>
      </dsp:txBody>
      <dsp:txXfrm>
        <a:off x="0" y="3528541"/>
        <a:ext cx="8308542" cy="1134000"/>
      </dsp:txXfrm>
    </dsp:sp>
    <dsp:sp modelId="{86E6621E-4C33-4C15-AFB9-F1F6D05742C2}">
      <dsp:nvSpPr>
        <dsp:cNvPr id="0" name=""/>
        <dsp:cNvSpPr/>
      </dsp:nvSpPr>
      <dsp:spPr>
        <a:xfrm>
          <a:off x="415427" y="3454741"/>
          <a:ext cx="5815979" cy="1476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830" tIns="0" rIns="21983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>
        <a:off x="422632" y="3461946"/>
        <a:ext cx="5801569" cy="133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C3703-2BC6-42B3-AE87-631A3EFBEDCB}">
      <dsp:nvSpPr>
        <dsp:cNvPr id="0" name=""/>
        <dsp:cNvSpPr/>
      </dsp:nvSpPr>
      <dsp:spPr>
        <a:xfrm>
          <a:off x="0" y="270519"/>
          <a:ext cx="8380549" cy="926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424" tIns="291592" rIns="6504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u="none" strike="noStrike" kern="1200" baseline="0" dirty="0" smtClean="0">
              <a:latin typeface="+mn-lt"/>
            </a:rPr>
            <a:t>Formulan estrategias claras en cuanto al desarrollo de la planta </a:t>
          </a:r>
          <a:r>
            <a:rPr lang="es-MX" sz="1800" b="0" i="0" u="none" strike="noStrike" kern="1200" baseline="0" dirty="0" smtClean="0">
              <a:latin typeface="+mn-lt"/>
            </a:rPr>
            <a:t>académica y </a:t>
          </a:r>
          <a:r>
            <a:rPr lang="es-MX" sz="1800" b="0" i="0" u="none" strike="noStrike" kern="1200" baseline="0" dirty="0" smtClean="0">
              <a:latin typeface="+mn-lt"/>
            </a:rPr>
            <a:t>para la selección y </a:t>
          </a:r>
          <a:r>
            <a:rPr lang="es-MX" sz="1800" b="0" i="0" u="none" strike="noStrike" kern="1200" baseline="0" dirty="0" smtClean="0">
              <a:latin typeface="+mn-lt"/>
            </a:rPr>
            <a:t>apoyo a estudiantes.</a:t>
          </a:r>
          <a:endParaRPr lang="es-MX" sz="1800" kern="1200" dirty="0"/>
        </a:p>
      </dsp:txBody>
      <dsp:txXfrm>
        <a:off x="0" y="270519"/>
        <a:ext cx="8380549" cy="926099"/>
      </dsp:txXfrm>
    </dsp:sp>
    <dsp:sp modelId="{6CCDF583-017E-4C10-A000-DF41C9B5E3B7}">
      <dsp:nvSpPr>
        <dsp:cNvPr id="0" name=""/>
        <dsp:cNvSpPr/>
      </dsp:nvSpPr>
      <dsp:spPr>
        <a:xfrm>
          <a:off x="419027" y="63879"/>
          <a:ext cx="5866385" cy="4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35" tIns="0" rIns="2217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439202" y="84054"/>
        <a:ext cx="5826035" cy="372930"/>
      </dsp:txXfrm>
    </dsp:sp>
    <dsp:sp modelId="{60E03464-C16B-42A1-A9E2-CD982FEE069A}">
      <dsp:nvSpPr>
        <dsp:cNvPr id="0" name=""/>
        <dsp:cNvSpPr/>
      </dsp:nvSpPr>
      <dsp:spPr>
        <a:xfrm>
          <a:off x="0" y="1478859"/>
          <a:ext cx="8380549" cy="926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424" tIns="291592" rIns="6504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u="none" strike="noStrike" kern="1200" baseline="0" dirty="0" smtClean="0">
              <a:latin typeface="+mn-lt"/>
            </a:rPr>
            <a:t>Formulan políticas de cambio </a:t>
          </a:r>
          <a:r>
            <a:rPr lang="es-MX" sz="1800" b="0" i="0" u="none" strike="noStrike" kern="1200" baseline="0" dirty="0" smtClean="0">
              <a:latin typeface="+mn-lt"/>
            </a:rPr>
            <a:t>estructural, </a:t>
          </a:r>
          <a:r>
            <a:rPr lang="es-MX" sz="1800" b="0" i="0" u="none" strike="noStrike" kern="1200" baseline="0" dirty="0" smtClean="0">
              <a:latin typeface="+mn-lt"/>
            </a:rPr>
            <a:t>no obstante las potenciales </a:t>
          </a:r>
          <a:r>
            <a:rPr lang="es-MX" sz="1800" b="0" i="0" u="none" strike="noStrike" kern="1200" baseline="0" dirty="0" smtClean="0">
              <a:latin typeface="+mn-lt"/>
            </a:rPr>
            <a:t>resistencias.</a:t>
          </a:r>
          <a:endParaRPr lang="es-MX" sz="1800" kern="1200" dirty="0"/>
        </a:p>
      </dsp:txBody>
      <dsp:txXfrm>
        <a:off x="0" y="1478859"/>
        <a:ext cx="8380549" cy="926099"/>
      </dsp:txXfrm>
    </dsp:sp>
    <dsp:sp modelId="{1EA5FD5A-B5C9-4DEB-BA3A-AEC89CDC8A75}">
      <dsp:nvSpPr>
        <dsp:cNvPr id="0" name=""/>
        <dsp:cNvSpPr/>
      </dsp:nvSpPr>
      <dsp:spPr>
        <a:xfrm>
          <a:off x="419027" y="1272219"/>
          <a:ext cx="5866385" cy="4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35" tIns="0" rIns="2217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439202" y="1292394"/>
        <a:ext cx="5826035" cy="372930"/>
      </dsp:txXfrm>
    </dsp:sp>
    <dsp:sp modelId="{D7DAE08E-E3BD-4C90-804D-4401738AA170}">
      <dsp:nvSpPr>
        <dsp:cNvPr id="0" name=""/>
        <dsp:cNvSpPr/>
      </dsp:nvSpPr>
      <dsp:spPr>
        <a:xfrm>
          <a:off x="0" y="2687199"/>
          <a:ext cx="8380549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424" tIns="291592" rIns="6504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u="none" strike="noStrike" kern="1200" baseline="0" dirty="0" smtClean="0">
              <a:latin typeface="+mn-lt"/>
            </a:rPr>
            <a:t>Colocan al prestigio institucional como la fuente de atracción de los talentos </a:t>
          </a:r>
          <a:r>
            <a:rPr lang="es-MX" sz="1800" b="0" i="0" u="none" strike="noStrike" kern="1200" baseline="0" dirty="0" smtClean="0">
              <a:latin typeface="+mn-lt"/>
            </a:rPr>
            <a:t>estudiantiles y para </a:t>
          </a:r>
          <a:r>
            <a:rPr lang="es-MX" sz="1800" b="0" i="0" u="none" strike="noStrike" kern="1200" baseline="0" dirty="0" smtClean="0">
              <a:latin typeface="+mn-lt"/>
            </a:rPr>
            <a:t>la incorporación de profesores e </a:t>
          </a:r>
          <a:r>
            <a:rPr lang="es-MX" sz="1800" b="0" i="0" u="none" strike="noStrike" kern="1200" baseline="0" dirty="0" smtClean="0">
              <a:latin typeface="+mn-lt"/>
            </a:rPr>
            <a:t>investigadores.</a:t>
          </a:r>
          <a:endParaRPr lang="es-MX" sz="1800" kern="1200" dirty="0"/>
        </a:p>
      </dsp:txBody>
      <dsp:txXfrm>
        <a:off x="0" y="2687199"/>
        <a:ext cx="8380549" cy="1190700"/>
      </dsp:txXfrm>
    </dsp:sp>
    <dsp:sp modelId="{86E6621E-4C33-4C15-AFB9-F1F6D05742C2}">
      <dsp:nvSpPr>
        <dsp:cNvPr id="0" name=""/>
        <dsp:cNvSpPr/>
      </dsp:nvSpPr>
      <dsp:spPr>
        <a:xfrm>
          <a:off x="419027" y="2480559"/>
          <a:ext cx="5866385" cy="4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35" tIns="0" rIns="2217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>
        <a:off x="439202" y="2500734"/>
        <a:ext cx="5826035" cy="372930"/>
      </dsp:txXfrm>
    </dsp:sp>
    <dsp:sp modelId="{4CC9FE49-67F2-4187-9130-AA741F606198}">
      <dsp:nvSpPr>
        <dsp:cNvPr id="0" name=""/>
        <dsp:cNvSpPr/>
      </dsp:nvSpPr>
      <dsp:spPr>
        <a:xfrm>
          <a:off x="0" y="4211307"/>
          <a:ext cx="8380549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424" tIns="291592" rIns="6504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Incorporan indicadores </a:t>
          </a:r>
          <a:r>
            <a:rPr lang="es-MX" sz="1800" kern="1200" dirty="0" smtClean="0"/>
            <a:t>de segunda generación</a:t>
          </a:r>
          <a:endParaRPr lang="es-MX" sz="1800" kern="1200" dirty="0"/>
        </a:p>
      </dsp:txBody>
      <dsp:txXfrm>
        <a:off x="0" y="4211307"/>
        <a:ext cx="8380549" cy="672525"/>
      </dsp:txXfrm>
    </dsp:sp>
    <dsp:sp modelId="{9777B0E9-5BD5-4ED1-A54D-8B2C9A8ABCE8}">
      <dsp:nvSpPr>
        <dsp:cNvPr id="0" name=""/>
        <dsp:cNvSpPr/>
      </dsp:nvSpPr>
      <dsp:spPr>
        <a:xfrm>
          <a:off x="419027" y="3953499"/>
          <a:ext cx="5866385" cy="4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35" tIns="0" rIns="2217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>
        <a:off x="439202" y="3973674"/>
        <a:ext cx="5826035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468F3-0CD0-42A6-A2D3-DB54FFD309F8}">
      <dsp:nvSpPr>
        <dsp:cNvPr id="0" name=""/>
        <dsp:cNvSpPr/>
      </dsp:nvSpPr>
      <dsp:spPr>
        <a:xfrm>
          <a:off x="779483" y="594001"/>
          <a:ext cx="2257456" cy="60504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r>
            <a:rPr lang="es-MX" sz="1800" b="0" i="0" u="none" strike="noStrike" kern="1200" baseline="0" dirty="0" smtClean="0">
              <a:latin typeface="+mn-lt"/>
            </a:rPr>
            <a:t>Calidad. </a:t>
          </a:r>
          <a:endParaRPr lang="es-MX" sz="1800" kern="1200" dirty="0"/>
        </a:p>
      </dsp:txBody>
      <dsp:txXfrm>
        <a:off x="779483" y="594001"/>
        <a:ext cx="2257456" cy="605040"/>
      </dsp:txXfrm>
    </dsp:sp>
    <dsp:sp modelId="{94B46EDF-0EA6-4BB6-A174-75823F0BFAA7}">
      <dsp:nvSpPr>
        <dsp:cNvPr id="0" name=""/>
        <dsp:cNvSpPr/>
      </dsp:nvSpPr>
      <dsp:spPr>
        <a:xfrm>
          <a:off x="784889" y="1415065"/>
          <a:ext cx="2246645" cy="63122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r>
            <a:rPr lang="es-MX" sz="1800" b="0" i="0" u="none" strike="noStrike" kern="1200" baseline="0" dirty="0" smtClean="0">
              <a:latin typeface="+mn-lt"/>
            </a:rPr>
            <a:t>Innovación.</a:t>
          </a:r>
          <a:endParaRPr lang="es-MX" sz="1800" kern="1200" dirty="0"/>
        </a:p>
      </dsp:txBody>
      <dsp:txXfrm>
        <a:off x="784889" y="1415065"/>
        <a:ext cx="2246645" cy="631222"/>
      </dsp:txXfrm>
    </dsp:sp>
    <dsp:sp modelId="{5D0259DD-1468-48C5-8945-1897FB55AC34}">
      <dsp:nvSpPr>
        <dsp:cNvPr id="0" name=""/>
        <dsp:cNvSpPr/>
      </dsp:nvSpPr>
      <dsp:spPr>
        <a:xfrm>
          <a:off x="764911" y="2262311"/>
          <a:ext cx="2286600" cy="618001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r>
            <a:rPr lang="es-MX" sz="1800" b="0" i="0" u="none" strike="noStrike" kern="1200" baseline="0" dirty="0" smtClean="0">
              <a:latin typeface="+mn-lt"/>
            </a:rPr>
            <a:t>Pertinencia</a:t>
          </a:r>
          <a:endParaRPr lang="es-MX" sz="1800" kern="1200" dirty="0"/>
        </a:p>
      </dsp:txBody>
      <dsp:txXfrm>
        <a:off x="764911" y="2262311"/>
        <a:ext cx="2286600" cy="618001"/>
      </dsp:txXfrm>
    </dsp:sp>
    <dsp:sp modelId="{7469CB07-F9C7-45CA-9001-557C2A50ED38}">
      <dsp:nvSpPr>
        <dsp:cNvPr id="0" name=""/>
        <dsp:cNvSpPr/>
      </dsp:nvSpPr>
      <dsp:spPr>
        <a:xfrm>
          <a:off x="792086" y="3096336"/>
          <a:ext cx="2232251" cy="63014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 </a:t>
          </a:r>
          <a:r>
            <a:rPr lang="es-MX" sz="1800" b="0" i="0" u="none" strike="noStrike" kern="1200" baseline="0" dirty="0" smtClean="0">
              <a:latin typeface="+mn-lt"/>
            </a:rPr>
            <a:t>Evaluación</a:t>
          </a:r>
          <a:endParaRPr lang="es-MX" sz="1800" kern="1200" dirty="0"/>
        </a:p>
      </dsp:txBody>
      <dsp:txXfrm>
        <a:off x="792086" y="3096336"/>
        <a:ext cx="2232251" cy="630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+Icon">
  <dgm:title val="Lista de ancho variable"/>
  <dgm:desc val="Se usa para destacar elementos con diferentes importancias. Adecuado para grandes cantidades de texto de nivel 1. El ancho de cada forma se determina de forma independiente según s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77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A5EB703-B8B3-44F8-B4F5-FBE978C76CE0}" type="datetimeFigureOut">
              <a:rPr lang="es-MX" smtClean="0"/>
              <a:t>10/09/2014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5838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98968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73541" y="6698968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6E84BAE-04F9-48B0-884D-93394D7B15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868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A336-F2ED-4D36-A22D-8FC79F713B5D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858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Los países de ingreso medio alto son los que tienen un ingreso per capita entre</a:t>
            </a:r>
            <a:r>
              <a:rPr lang="es-MX" baseline="0" dirty="0" smtClean="0"/>
              <a:t> 4,126 y 12,745 dólares. En este grupo se encuentra la mayría de los países latinoamericanos: México, Argentina, Brasil, Colombia, Costa Rica, Perú, Panamá y Venezuela.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13B2E-09B7-A94B-824D-8D14A185F05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00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0C05-786C-49DD-840E-C4012AEB4136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0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06CB-8695-4CD0-8D6B-5DB20674E9DA}" type="datetimeFigureOut">
              <a:rPr lang="es-MX" smtClean="0"/>
              <a:t>10/09/2014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AB70-DC46-4912-90DF-C3D996F314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37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06CB-8695-4CD0-8D6B-5DB20674E9DA}" type="datetimeFigureOut">
              <a:rPr lang="es-MX" smtClean="0"/>
              <a:t>10/09/2014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AB70-DC46-4912-90DF-C3D996F314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29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06CB-8695-4CD0-8D6B-5DB20674E9DA}" type="datetimeFigureOut">
              <a:rPr lang="es-MX" smtClean="0"/>
              <a:t>10/09/2014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AB70-DC46-4912-90DF-C3D996F314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16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06CB-8695-4CD0-8D6B-5DB20674E9DA}" type="datetimeFigureOut">
              <a:rPr lang="es-MX" smtClean="0"/>
              <a:t>10/09/2014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AB70-DC46-4912-90DF-C3D996F314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160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06CB-8695-4CD0-8D6B-5DB20674E9DA}" type="datetimeFigureOut">
              <a:rPr lang="es-MX" smtClean="0"/>
              <a:t>10/09/2014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AB70-DC46-4912-90DF-C3D996F314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40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06CB-8695-4CD0-8D6B-5DB20674E9DA}" type="datetimeFigureOut">
              <a:rPr lang="es-MX" smtClean="0"/>
              <a:t>10/09/2014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AB70-DC46-4912-90DF-C3D996F314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620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06CB-8695-4CD0-8D6B-5DB20674E9DA}" type="datetimeFigureOut">
              <a:rPr lang="es-MX" smtClean="0"/>
              <a:t>10/09/2014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AB70-DC46-4912-90DF-C3D996F314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10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06CB-8695-4CD0-8D6B-5DB20674E9DA}" type="datetimeFigureOut">
              <a:rPr lang="es-MX" smtClean="0"/>
              <a:t>10/09/2014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AB70-DC46-4912-90DF-C3D996F314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308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06CB-8695-4CD0-8D6B-5DB20674E9DA}" type="datetimeFigureOut">
              <a:rPr lang="es-MX" smtClean="0"/>
              <a:t>10/09/2014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AB70-DC46-4912-90DF-C3D996F314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65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06CB-8695-4CD0-8D6B-5DB20674E9DA}" type="datetimeFigureOut">
              <a:rPr lang="es-MX" smtClean="0"/>
              <a:t>10/09/2014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AB70-DC46-4912-90DF-C3D996F314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602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06CB-8695-4CD0-8D6B-5DB20674E9DA}" type="datetimeFigureOut">
              <a:rPr lang="es-MX" smtClean="0"/>
              <a:t>10/09/2014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AB70-DC46-4912-90DF-C3D996F314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8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06CB-8695-4CD0-8D6B-5DB20674E9DA}" type="datetimeFigureOut">
              <a:rPr lang="es-MX" smtClean="0"/>
              <a:t>10/09/2014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AB70-DC46-4912-90DF-C3D996F314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95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microsoft.com/office/2007/relationships/diagramDrawing" Target="../diagrams/drawing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25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24.png"/><Relationship Id="rId9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836712"/>
            <a:ext cx="61777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dirty="0" smtClean="0"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40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40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40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24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dobe Song Std L" pitchFamily="18" charset="-128"/>
                <a:ea typeface="Adobe Song Std L" pitchFamily="18" charset="-128"/>
                <a:cs typeface="Times New Roman" panose="02020603050405020304" pitchFamily="18" charset="0"/>
              </a:rPr>
              <a:t>Construyendo el futuro</a:t>
            </a:r>
          </a:p>
          <a:p>
            <a:pPr algn="ctr"/>
            <a:endParaRPr lang="es-MX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2400" b="1" cap="small" dirty="0" smtClean="0">
                <a:solidFill>
                  <a:schemeClr val="bg2">
                    <a:lumMod val="25000"/>
                  </a:schemeClr>
                </a:solidFill>
                <a:latin typeface="Adobe Song Std L" pitchFamily="18" charset="-128"/>
                <a:ea typeface="Adobe Song Std L" pitchFamily="18" charset="-128"/>
                <a:cs typeface="Times New Roman" panose="02020603050405020304" pitchFamily="18" charset="0"/>
              </a:rPr>
              <a:t>Universidad de Guadalajara</a:t>
            </a:r>
          </a:p>
          <a:p>
            <a:pPr algn="ctr"/>
            <a:endParaRPr lang="es-MX" b="1" cap="small" dirty="0" smtClean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ea typeface="Adobe Song Std L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07" y="1628800"/>
            <a:ext cx="4976883" cy="216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832" y="6104498"/>
            <a:ext cx="5832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b="1" dirty="0" smtClean="0">
                <a:cs typeface="Arial" pitchFamily="34" charset="0"/>
              </a:rPr>
              <a:t>11 de septiembre de 2014</a:t>
            </a:r>
            <a:endParaRPr kumimoji="0" lang="es-MX" altLang="es-MX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6"/>
          <p:cNvSpPr txBox="1"/>
          <p:nvPr/>
        </p:nvSpPr>
        <p:spPr>
          <a:xfrm>
            <a:off x="1416287" y="315792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/>
              <a:t>Tendencias y </a:t>
            </a:r>
            <a:r>
              <a:rPr lang="es-MX" sz="2200" b="1" dirty="0" smtClean="0"/>
              <a:t>desafíos en la educación </a:t>
            </a:r>
            <a:r>
              <a:rPr lang="es-MX" sz="2200" b="1" dirty="0"/>
              <a:t>s</a:t>
            </a:r>
            <a:r>
              <a:rPr lang="es-MX" sz="2200" b="1" dirty="0" smtClean="0"/>
              <a:t>uperior según organismos internacionales </a:t>
            </a:r>
            <a:endParaRPr lang="es-MX" sz="2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13" y="1755829"/>
            <a:ext cx="1277189" cy="89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97" y="3342206"/>
            <a:ext cx="1156894" cy="8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61" y="1755829"/>
            <a:ext cx="1243845" cy="10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7667"/>
          <a:stretch/>
        </p:blipFill>
        <p:spPr bwMode="auto">
          <a:xfrm>
            <a:off x="1583989" y="3141140"/>
            <a:ext cx="1243013" cy="85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data:image/jpeg;base64,/9j/4AAQSkZJRgABAQAAAQABAAD/2wCEAAkGBwgHBhQUBxQWFBUWGB0YFBgYFhYcIRofHyEdHxwdHyEgICogHyYmHh0iITUtJSksMTE6GiAzODcsNygtLi0BCgoKDg0OGxAQGjcmICQ0NS8vNzQ3NzQsLC4rNy8sNDAwLyw3NSwtNywsNCwsLDM1Nyw3NCssLC0vNC8sNCwsNP/AABEIAM8A9AMBIgACEQEDEQH/xAAcAAEAAwEBAQEBAAAAAAAAAAAABgcIBQQDAQL/xABPEAABAwIEAQQPBAYHBgcAAAABAAIDBBEFBhIhMQcTQVEIFhciMlRhcXSTlLGz0uIzNoGRFBVCUnOhN1OSorLB8CMkcqPR8TU4Q2KCwuH/xAAZAQEAAwEBAAAAAAAAAAAAAAAAAwQFAgH/xAAtEQEAAQIDBgYCAgMAAAAAAAAAAQIDBBFREhMUITJSBRUxM4GxInFB8WHB4f/aAAwDAQACEQMRAD8AvFUPjnKrmeixyoigMOmOaRjbx3Nmvc0X77qCvhZPzT96az0mb4jlfwFumuqdqM0N+qaY5JV3X82dcPqvqTuv5s64fVfUoCi0+GtdsKu9r1T7uv5s64fVfUndfzZ1w+q+pQFE4a12wb2vVPu6/mzrh9V9Sd1/NnXD6r6lAUThrXbBva9U+7r+bOuH1X1J3X82dcPqvqUBROGtdsG9r1T7uv5s64fVfUndfzZ1w+q+pQFE4a12wb2vVPu6/mzrh9V9Sd1/NnXD6r6lAUThrXbBva9U+7r+bOuH1X1J3X82dcPqvqUBROGtdsG9r1T7uv5s64fVfUndfzZ1w+q+pQFE4a12wb2vVPu6/mzrh9V9Sd1/NnXD6r6lAUThrXbBva9U+7r+bOuH1X1J3X82dcPqvqUBROGtdsG9r1T7uv5s64fVfUndfzZ1w+q+pQFE4a12wb2vVPu6/mzrh9V9Sd1/NnXD6r6lAUThrXbBva9U+7r+bOuH1X1J3X82dcPqvqUBROGtdsG9r1T7uv5s64fVfUrF5Jc3YrmqOpOLlh5sxhmhunwtd77m/ALPiuXse/sa3zxe6RVsXYt02pmmlJauVTVlMrfREWMuCyfmn701npM3xHLWCyfmn701npM3xHLS8N6qlfEdMOWiItdTEREBERAREQEREBF/TGOebMBOxOw6ACSfwAJ/BfygIvVSYdX1rSaKGWUDYmON77efSDZS2syJXxZBgqY4ZTO6Z/ORiN2oRkaW3ba+zmX4f+qo6rlNMxEz6u4omUIReiroayhIFdFJET4POMcy/m1AXXnXcTm4mMhF+uaWnvhbp/Pcfy3X4vQREQEREBERAREQFcvY9/Y1vni90ippXL2Pf2Nb54vdIqmN9ifj7TWOtb6IiwV4WT80/ems9Jm+I5awWT80/ems9Jm+I5aXhvVUr4jphy0RFrqYiIgIiICIiAvrSxxzVDWzPEbSbF7g4hvlIaC78gUp6eapcRTtLi1rnut0NaC5xPkABK+S8err5OuTX9CqHz4jLBUQywOjj5pznAiTZzrloHg3G37xUBzXkSfKcAOJ1VOXHwI2mQvf5babAeUm3Rcld3LfKDS5MyrDBhcYnmc4y1BJLWN1HwAbXLtAaDYWBvxNwo5yhYnh2O4/+lYWTaZjTIx3hMe0aS09FtIaQQbG58qo2ovb2ZqnlP8Ar6WK9jY5PBlTEcXw7HYv1C8sle9sYH7LtRADXjg4XP4cRY7rRE2bcKqa2WkwuoiNWGO5sG5aZLGzb8HEEbtBvx6jbMUMskEgdC4tcOBaSCOjiPIv5aSwjRtbhbotwspb+Fi7OcuLd3YjJ6sUxGuxWudLir3SSu8Iv4jyW4NA6gAApHlfk/xHNNKH4ZPTWuBI0yP1x3626Py3sbbFROR75JCZCSSSSSbkk8ST0qV8muK4fl/HH1eJvIbFE4MY099I9+waBwItqJvsCGnqUl3apo/D1c0ZTVzTblG5M6msxT9Iwh9PDC2FjZOdkcwN5sab3DSLaA0dHgqoKiNsM7mtc14Btqbq0nyjUAbecBWTm7PtFnXKEkdQ0088UjZWM13ZK0EgjVYXcGu1WI3LRa/AVko8LFyKMq/45Or2zn+Ii/SC099t/wDu4/kvxWkIiIgIiICIiArl7Hv7Gt88XukVNK5ex7+xrfPF7pFUxvsT8faax1rfREWCvCyfmn701npM3xHLWCyfmn701npM3xHLS8N6qlfEdMOWiItdTEREBERAX1pWwOqGirc5rCe+c1ocQOsNLm3/ADC+SLwXtyZ5FwekY+ppaptZHNEYhaPRpDrawQXE3sALEAjfrVc51yjhOVDzf6dz8/8AVNgA0+V7ucIbt0WJNxtbde3CuUWbLWXIKbLjG6mnnKiSRt9bnG5YGgjYCzNRNzp2tsVw8741R5jxkVNIwxukY3n2He0je9JB6QWhvUdjcKlaovRdmap5T+v49P0sV1UbOUI8iIryuIiICIiApdlfk+xHNFMH4bNTFtwJBzj9cd+N26ONuG9j0FRFS7k0xbD8v42+rxN5AiiIYxhOqR79g0C9iAASb7A6Txsor01RRM0eru3ltc0z5RuTSqq8XNRhLqeKARMEhlkcwNLBpv4JAboa3p6CqinjEUxa1zX2NtTdVj5RcA284CsnOGe6LO2UHxzA088UjZWR67tlbctIDrC5aHarEDwe9vuBWSiwsXIoyr/jk7vbOedIiIrSEREQEREBXL2Pf2Nb54vdIqaVy9j39jW+eL3SKpjfYn4+01jrW+iIsFeFk/NP3prPSZviOWsFk/NP3prPSZviOWl4b1VK+I6YctERa6mIiICIiAvtSU0tZVsjpxd8jmsYOtziAB+ZXyFr7q3+SvLGVcSro6rDZp3SwHU+CXm+9JBAPetGoX3BB6Bex2UN67FunalJbo2pyVFLG+GVzZRZzSWuHURsR+a/hWvyo5Yypg9dJPVzT8/OTIynj5vcni4ktOlpdc3PlsDZVQvbN2LlO1DyujZnIREUrgREQEREBEX9MIa8FwuL7jffybboPThOH1GLYpFBSC75XBjfx6T5ANz5ivM9ro3kSAgg2IPEEcQVdvJLhmUcSm/ScIiljqINnse9zg0vDhdptZ1xqHQR0gbX4vKrhuUMBrn6YZX1c95rc45sbdZd3x6++B71vUbluyqRis7u72ZTzZ/HPNVSIitoBERAREQFcvY9/Y1vni90ippXL2Pf2Nb54vdIqmN9ifj7TWOtb6IiwV4WT80/ems9Jm+I5awWT80/ems9Jm+I5aXhvVUr4jphy0RFrqYiIgIiIClWWs4zZXwOaPB22qJ3d/M4A6GNFmho6XXLjc7C42PRFUXNdEVxlU6pqmnnCUZrzfLmrC4Bijf94gJbzjbASMcBfUOhwc0cNjd3Dgouujh2D1WIYZUzQeDTNY6Tb992kfy1OPkaVzl5RFNMbNP8f2VTM85ERF25EREBERAREJsN0Eiw3N+IYPl11NgxMJkeXzSg9+7YANaf2AAOI3uTYjp/jMeaazMtFAMWAdNDqaJRYF7HW2eLWuCNiLeEdr7n4ZlwCpy9PC2qveWCObhw1Dvm+drgR+S46ipotz+cR8pKqqo/GRERSoxERAREQFcvY9/Y1vni90ippXL2Pf2Nb54vdIqmN9ifj7TWOtb6IiwV4WT80/ems9Jm+I5awWT80/ems9Jm+I5aXhvVUr4jphy0RFrqYiIgIiIC9eF1FLS1rXV8LaiP9qMvkZceRzCCD+Y8hXkQ8F5MZvYnJpfJ2B5aqMpH9UU7o4KxhMjHukLiCC0gkuJG17aT03HFUhnuTL0OKPgy7SGERPcx8j5JnOc5pIIDXPLWtuDxBJ28HgflXZ2xyoqYXUkroGU4DaeOMkNYGjSLj9s22Jde++wBsuZj2KyY3ir56hrWvksZNPAuAALgOi9r233JVOxh66K5qqn1/wA/evJPcuRNOUOei7GXsAqMcjqTT3/3eB0xsL302s3zkXt/wrjq3FUTMxogmJiMxERdPBEQ7DdAVgcldXhlfi8dHi9DBUa9WiXmma22BcdZI75thx4jy7ARrM+XqjLz6cVF/wDbQMm3HAuvqZ52n3heXBsZrsEle/DHaJHsMeu3fNaSC7T0Am1r8QL2sd1DXEXbf4/CSmdirm0Dymy4TQ5fNTX0cdW6MhjNYaQzUbXJO4GqwsN72G3EZzq6g1VS57msZqN9MbAxrfI1o2AH/e53XsocdxGiopoo3l0U4IlY67g4n9vfg8Gx1eQXuNlzVxhrG6iYmc3V25t+giIrKEREQEREBXL2Pf2Nb54vdIqaVy9j39jW+eL3SKpjfYn4+01jrW+iIsFeFk/NP3prPSZviOWsFk/NP3prPSZviOWl4b1VK+I6YctERa6mIiICIiAiIgL0UNUaKra8Mjk0nwJWB7XeRwP+Vj1ELzovJjMicmluTk4RW5cbUYdSR0nP3a9rWtAdoLm8QBcX1WuOtVHyn1uG02MSUmE0UFMInAPkEbNb9g4WIHetIIO2524bhRjEMexKvhhZLIWsp2tbAxhLQzSAA4W319Jcd7k2sNl/GNYxWY3VNkxIh0gYGF9rF4bexd1usbX6mjpuTTs4WaLm3M/80/axXeiacofuE4HimM6v1VC+XTbUGWJF+FxxU1qeTfE25Aikigeavn3Okjt3wjI0gW6bFjX+TW5QvLkmIsx2H9SvdHM57WRub0FxA3629YO1hutAPz/gFZiElHQ1IbMWFscxDTGZCCAA496SDY7jSb2FzsvMTcu0VRs/v+y1TTMc2e8VwfEcGla3FYnROcLtDrAkddlMOSqvo6nG46PEqKmqWyE6XvgiL47AuJLi3v27dO4vseAUJxCWsnrnuxIudKXHnC83dqGxBPktb8F9sJxetwaV7sNdzb3sMeseE1pIJ0n9km1rjcXNrKxXRNdvKfVHTVFNTQ3KRVYbQ5afU1FLBWOhIY0SMY4Rlzg0k3BIANrgWvtw4jONZUuq6lz3tY0uN9MbGsaPI1rQAB/o3O69NBjFfh8EzKZ50Ttc2Zh3a+48Ij94cQ7iLdVwfAuMNY3UTHq9u3NsREVlEIiICIiAiIgK5ex7+xrfPF7pFTSuXse/sa3zxe6RVMb7E/H2msda30RFgrwsn5p+9NZ6TN8Ry1gsn5p+9NZ6TN8Ry0vDeqpXxHTDloiLXUxERAREQEREBERAREQfoJHD/XWvywI3REH64lzru3J4r8REBERAREQEREBERAREQFcvY9/Y1vni90ippXL2Pf2Nb54vdIqmN9ifj7TWOtb6IiwV4WT80/ems9Jm+I5awXIlyvl6aUumo6ZznEuc4wREknckktuSTurWFxEWZmZj1R3be3GTKSLVfallrxKl9nh+VO1LLXiVL7PD8qu+ZU9qDhp1ZURar7UsteJUvs8Pyp2pZa8SpfZ4flTzKntOGnVlRFqvtSy14lS+zw/KnallrxKl9nh+VPMqe04adWVEWq+1LLXiVL7PD8qdqWWvEqX2eH5U8yp7Thp1ZURar7UsteJUvs8Pyp2pZa8SpfZ4flTzKntOGnVlRFqvtSy14lS+zw/KnallrxKl9nh+VPMqe04adWVEWq+1LLXiVL7PD8qdqWWvEqX2eH5U8yp7Thp1ZURar7UsteJUvs8Pyp2pZa8SpfZ4flTzKntOGnVlRFqvtSy14lS+zw/KnallrxKl9nh+VPMqe04adWVEWq+1LLXiVL7PD8qdqWWvEqX2eH5U8yp7Thp1ZURar7UsteJUvs8Pyp2pZa8SpfZ4flTzKntOGnVlRFqvtSy14lS+zw/KnallrxKl9nh+VPMqe04adWVEWq+1LLXiVL7PD8qdqWWvEqX2eH5U8yp7Thp1ZUVy9j39jW+eL3SKxu1LLXiVL7PD8q9uHYThuFh36shih1W1c3Gxl7cL6QL2ufzUOIxtNy3NMQ7t2ZpqzzexERZywIihOfuUehyRWRR1sMkhkaXAsLdrG29ygmyIoRgnKRQYxnSXD4YZGyRvlYXkt0nmyQSN772QTdERARcfN2Pw5Xy9LVVLXPbHpu1trnU5rNr7cXXXzybmSDNmAtqaVjmNcXANda/em3Rt0IO4ij2es10uTcANRVN1nU1jGB2kvcei9jazQXcOhezLWI12LYQybEac0zn7tic/U4N6C7vRpJ426Nr2NwA6qIiAiLxY1iLMIweaeUFzYY3yEDiQxpcQPyQe1FUHd+wTxWf84/8Aqv1nL5grnACln38sf/VBbyIiAiIgIiICIiAiIgIiICIiAiIgKgOyU/8AG6T+E7/Er/VC9ktA8YhRPtsWSNv5QWn/AOyC+RwWf+T7+nyr/jVf+Nyu3DMw4TiODtqKaaPmi3UXF7QG7b6rnvSOkHhZUhyUyx4ry1Vc1GdUZNTK09bXP70/3wglmfOU3FMrZ8ZTRRMlhLGuLWtcZHF17NadVt3WHA8elcfMfKBylZZeyfG6SCKCR1ms2d1nSXNkJDtIvv5dtiF4uUQA8vNDf+spfiKW9kO0OyG2/RUMI/syD/NB2M3ZsLeS12IYfGx2pkL2slbrb374wQ4XF7aj+IBTk9zS2t5Pf03F2xQtbzrpBEwtaAwncNuTew/EqKY3/wCW5v8ABg+NGubhNPPU9jfMKW5ILnG37rZg5/8AdBKA7POcc91rnZVw+F8MLrsMrGOLT0HU9waHcDZu46zxUl5POU6rxfHXUGaoRBVC4aQHAOLdy0tJJa6wuDcg78Nr/nY+V9DNkkxQFvOxyvMrdr99YtdbjYjvb/8AtI6FDMwyw412QMH6kIcWTQ845p2cYgHS7jjZjS0/8JCCV555TsVyvn1tNFEyWHSw6WtcZHFwNmtOq27rDwTx6VyMx8oHKTlh8c+OUkEcEjrNZs7y6S5shIdpF9/LtsQvJnpofy/Uer9+mP5OuFKOyLAORY7+NM/wSoLDwHFIsawWGopwQ2aNrwDxGoXsfNw/BeDPv3Gr/RZvhuXm5Mf6P6H+A1enPv3Gr/RZvhuQUhyPZ0y1ljCZ2ZgvqfIHMtFr20249G6sjDeU3IuJYjFDSgl8r2xsvT275xDRvbbcqFchGD5dxLBag49FTyOEoDTKGEgaRw1dF1aVNl3JNLUNfTQUbXscHMcGxAtINwQegg7oI/yxZ6xbJTaU4Q2J3Pc5r5xrj4PN2tZw/eP8lLMcxaooMmTVMIaZGU7pQCDp1BmrcXva/lVWdkwCYKAjhebfziK3uU6zfiNIzkmmkL26ZKPSw3HfF7LNA67koPJyZZzxPNWUaipxJsYkie9rQxrgLNY1wuC4nietQXBeVnO2Yqd0OC0sctTfUSxjtLYwN9i/iXHiTbosSduvyDf0cVv8WT4Ua8HYzMF8QJH9QAfXX/yQSrGuUOtynkWmmzFE01s4OmEB0YHTd4Ny3S0tuOOo224iLyZ45VKXC/02po4v0a2s95wb16ec5wC29yLdPBeTsiY3Q5noZakF0OgjT1lr7vH4tc1XDjGN4THlSSpnkYacxE6rizgRYAdZdwA4kmyDnZOzrS5tyu+pohoewOEkZN9DwL8drg8QfcQVW+W+VbOmZIHw4PSRTVV9QLQWsYwcS7VJYknYXIHn4L5dj3TTtwfE5CCI3NYwHoLmtkJH4Bw/tBfz2NVbSxV9bFK4CSRsToweLgznNdvNqb/oIO1lblOx+jza2gz5C2J73Nax7RbS53g3s4tc1xsAW8PL0drlO5Rp8s1sVJgMQmq5dNg4Ehuo6WiwILnOPAXFtjvcAwblomhxDlSoosPIMrRExxB4OdIS1p6iAQf/AJBePlChrIuXIFs36MZHQmGZzQ4MvG1gNjtbWCPzKCRz8oeesn1sRz1SR8xKbao9OocL2LXubcDfS617bEcVO8+Zvky7lgVGERGpdJbmtLXFoBGrnHlv7NvNe44bkV9nzKmLPoYo86Y3GI3Saog+AC7mgi92noDjx23HkXSzrnCr5PcjYfBg7mTSSRBrJ7XboY1lnNF97hzbcRYHyIOXiOdOVXCcGFbiFNA2ns1xu0d6HEBupok5wXJA6xfeytLI2Y2ZsyxFVNZoL7hzb3s5pLTY9W1x5wqlz9l3MseRZKrNGKOl71mmnjAbG5znMsDYhr7C7vA/ZuFNuQf+jiL+JJ/iKCwkREBcjNOW8MzVhRgxhmppN2kGzmO6HNPQd/N0G4XXRBTcnIBhZm/2dXKG9RYwn89h/JT/ACTkjB8mUbm4UHFz/tJHkFzrcBsAABfgB+Z3UlRBDMb5O8OxnOMWITyytkidG5rG6NJ5s6he4vv07rp53ypS5xwYU9c98bQ8PuzTe4BFtwR0qQIgi9XkmiqsiDDHySCINY3WNOqzHh46LcW24L2ZSyxSZXy+2lpnOkjBcbyaSTqJJBsALb9S7iIKpxnkMwGtrXPw2aWnDjcsGlzRfiG3sQPOTx6tlKMjcnmCZLDnUGqSVws6WSxdb91tgA0X36z0k2ClyIIbi/J7h+KZ0ixCaWUSRlhawaNJ0cL3F9/OuhnnKVJnPCGwVz3xtbIJLs03JAcLbg7d9/JSJEHPy/hMWBYLDT07i5sTAxpda5A67bL6Yzh8eL4RNBMS1s0b43EWuA4FpIvtfdexEFR9wPAPGan/AJXyJ3A8A8Zqf+V8itxEEdzfk7DM24G2nxLUAwh0b2EBzSBa+4III2II6eggEQ/CuRPBqWJwr6iacaXtia7SGxlwI1hu4Lhe46L8QVaSIIvk7JNFlPApaaikke2VznFz9NwXNDTawA4NXyyDkKgyOJv1fJJJz2jVzmnbRqtawHHV/IKWog5GZ8t4XmnCzBjDNTL3aQbOa7oc09B/7G4VbN5AsH/SO/qpzHfwbR3/ALVrf3VcCIOPTYPQYDlp0GFMEcbI3WA8xuSeJJ6ys/8AI9krDs50da2uc+N8RgdDIw2LCedvx2INh5dhYhaWkY2WMtk3BFiPIVysAyzguXNf6khbDzmnXpv32m+m9yeGo/mgi2SOSjBsqYl+kOe+omF9DngAMvxIA6bG1yT+C6+ech4NnWBv6yDmSMuGSsIDgDxabghwv0Ebb2tcqUogqzDeRLCIq5j8YqJ6prLBsbrBthwaeJt5AQpdnbJOFZywxsWIAsMZvE9lgWcAQLi1jYXHkHUFJUQVfR8i2FClLMWqqioAY5kIc6zYri2prd9x0b26wVMMk5Wgyfg5p6SR8jNZe3nNN23tcCwG1xf8SpA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4" descr="data:image/jpeg;base64,/9j/4AAQSkZJRgABAQAAAQABAAD/2wCEAAkGBwgHBhQUBxQWFBUWGB0YFBgYFhYcIRofHyEdHxwdHyEgICogHyYmHh0iITUtJSksMTE6GiAzODcsNygtLi0BCgoKDg0OGxAQGjcmICQ0NS8vNzQ3NzQsLC4rNy8sNDAwLyw3NSwtNywsNCwsLDM1Nyw3NCssLC0vNC8sNCwsNP/AABEIAM8A9AMBIgACEQEDEQH/xAAcAAEAAwEBAQEBAAAAAAAAAAAABgcIBQQDAQL/xABPEAABAwIEAQQPBAYHBgcAAAABAAIDBBEFBhIhMQcTQVEIFhciMlRhcXSTlLGz0uIzNoGRFBVCUnOhN1OSorLB8CMkcqPR8TU4Q2KCwuH/xAAZAQEAAwEBAAAAAAAAAAAAAAAAAwQFAgH/xAAtEQEAAQIDBgYCAgMAAAAAAAAAAQIDBBFREhMUITJSBRUxM4GxInFB8WHB4f/aAAwDAQACEQMRAD8AvFUPjnKrmeixyoigMOmOaRjbx3Nmvc0X77qCvhZPzT96az0mb4jlfwFumuqdqM0N+qaY5JV3X82dcPqvqTuv5s64fVfUoCi0+GtdsKu9r1T7uv5s64fVfUndfzZ1w+q+pQFE4a12wb2vVPu6/mzrh9V9Sd1/NnXD6r6lAUThrXbBva9U+7r+bOuH1X1J3X82dcPqvqUBROGtdsG9r1T7uv5s64fVfUndfzZ1w+q+pQFE4a12wb2vVPu6/mzrh9V9Sd1/NnXD6r6lAUThrXbBva9U+7r+bOuH1X1J3X82dcPqvqUBROGtdsG9r1T7uv5s64fVfUndfzZ1w+q+pQFE4a12wb2vVPu6/mzrh9V9Sd1/NnXD6r6lAUThrXbBva9U+7r+bOuH1X1J3X82dcPqvqUBROGtdsG9r1T7uv5s64fVfUndfzZ1w+q+pQFE4a12wb2vVPu6/mzrh9V9Sd1/NnXD6r6lAUThrXbBva9U+7r+bOuH1X1J3X82dcPqvqUBROGtdsG9r1T7uv5s64fVfUrF5Jc3YrmqOpOLlh5sxhmhunwtd77m/ALPiuXse/sa3zxe6RVsXYt02pmmlJauVTVlMrfREWMuCyfmn701npM3xHLWCyfmn701npM3xHLS8N6qlfEdMOWiItdTEREBERAREQEREBF/TGOebMBOxOw6ACSfwAJ/BfygIvVSYdX1rSaKGWUDYmON77efSDZS2syJXxZBgqY4ZTO6Z/ORiN2oRkaW3ba+zmX4f+qo6rlNMxEz6u4omUIReiroayhIFdFJET4POMcy/m1AXXnXcTm4mMhF+uaWnvhbp/Pcfy3X4vQREQEREBERAREQFcvY9/Y1vni90ippXL2Pf2Nb54vdIqmN9ifj7TWOtb6IiwV4WT80/ems9Jm+I5awWT80/ems9Jm+I5aXhvVUr4jphy0RFrqYiIgIiICIiAvrSxxzVDWzPEbSbF7g4hvlIaC78gUp6eapcRTtLi1rnut0NaC5xPkABK+S8err5OuTX9CqHz4jLBUQywOjj5pznAiTZzrloHg3G37xUBzXkSfKcAOJ1VOXHwI2mQvf5babAeUm3Rcld3LfKDS5MyrDBhcYnmc4y1BJLWN1HwAbXLtAaDYWBvxNwo5yhYnh2O4/+lYWTaZjTIx3hMe0aS09FtIaQQbG58qo2ovb2ZqnlP8Ar6WK9jY5PBlTEcXw7HYv1C8sle9sYH7LtRADXjg4XP4cRY7rRE2bcKqa2WkwuoiNWGO5sG5aZLGzb8HEEbtBvx6jbMUMskEgdC4tcOBaSCOjiPIv5aSwjRtbhbotwspb+Fi7OcuLd3YjJ6sUxGuxWudLir3SSu8Iv4jyW4NA6gAApHlfk/xHNNKH4ZPTWuBI0yP1x3626Py3sbbFROR75JCZCSSSSSbkk8ST0qV8muK4fl/HH1eJvIbFE4MY099I9+waBwItqJvsCGnqUl3apo/D1c0ZTVzTblG5M6msxT9Iwh9PDC2FjZOdkcwN5sab3DSLaA0dHgqoKiNsM7mtc14Btqbq0nyjUAbecBWTm7PtFnXKEkdQ0088UjZWM13ZK0EgjVYXcGu1WI3LRa/AVko8LFyKMq/45Or2zn+Ii/SC099t/wDu4/kvxWkIiIgIiICIiArl7Hv7Gt88XukVNK5ex7+xrfPF7pFUxvsT8faax1rfREWCvCyfmn701npM3xHLWCyfmn701npM3xHLS8N6qlfEdMOWiItdTEREBERAX1pWwOqGirc5rCe+c1ocQOsNLm3/ADC+SLwXtyZ5FwekY+ppaptZHNEYhaPRpDrawQXE3sALEAjfrVc51yjhOVDzf6dz8/8AVNgA0+V7ucIbt0WJNxtbde3CuUWbLWXIKbLjG6mnnKiSRt9bnG5YGgjYCzNRNzp2tsVw8741R5jxkVNIwxukY3n2He0je9JB6QWhvUdjcKlaovRdmap5T+v49P0sV1UbOUI8iIryuIiICIiApdlfk+xHNFMH4bNTFtwJBzj9cd+N26ONuG9j0FRFS7k0xbD8v42+rxN5AiiIYxhOqR79g0C9iAASb7A6Txsor01RRM0eru3ltc0z5RuTSqq8XNRhLqeKARMEhlkcwNLBpv4JAboa3p6CqinjEUxa1zX2NtTdVj5RcA284CsnOGe6LO2UHxzA088UjZWR67tlbctIDrC5aHarEDwe9vuBWSiwsXIoyr/jk7vbOedIiIrSEREQEREBXL2Pf2Nb54vdIqaVy9j39jW+eL3SKpjfYn4+01jrW+iIsFeFk/NP3prPSZviOWsFk/NP3prPSZviOWl4b1VK+I6YctERa6mIiICIiAvtSU0tZVsjpxd8jmsYOtziAB+ZXyFr7q3+SvLGVcSro6rDZp3SwHU+CXm+9JBAPetGoX3BB6Bex2UN67FunalJbo2pyVFLG+GVzZRZzSWuHURsR+a/hWvyo5Yypg9dJPVzT8/OTIynj5vcni4ktOlpdc3PlsDZVQvbN2LlO1DyujZnIREUrgREQEREBEX9MIa8FwuL7jffybboPThOH1GLYpFBSC75XBjfx6T5ANz5ivM9ro3kSAgg2IPEEcQVdvJLhmUcSm/ScIiljqINnse9zg0vDhdptZ1xqHQR0gbX4vKrhuUMBrn6YZX1c95rc45sbdZd3x6++B71vUbluyqRis7u72ZTzZ/HPNVSIitoBERAREQFcvY9/Y1vni90ippXL2Pf2Nb54vdIqmN9ifj7TWOtb6IiwV4WT80/ems9Jm+I5awWT80/ems9Jm+I5aXhvVUr4jphy0RFrqYiIgIiIClWWs4zZXwOaPB22qJ3d/M4A6GNFmho6XXLjc7C42PRFUXNdEVxlU6pqmnnCUZrzfLmrC4Bijf94gJbzjbASMcBfUOhwc0cNjd3Dgouujh2D1WIYZUzQeDTNY6Tb992kfy1OPkaVzl5RFNMbNP8f2VTM85ERF25EREBERAREJsN0Eiw3N+IYPl11NgxMJkeXzSg9+7YANaf2AAOI3uTYjp/jMeaazMtFAMWAdNDqaJRYF7HW2eLWuCNiLeEdr7n4ZlwCpy9PC2qveWCObhw1Dvm+drgR+S46ipotz+cR8pKqqo/GRERSoxERAREQFcvY9/Y1vni90ippXL2Pf2Nb54vdIqmN9ifj7TWOtb6IiwV4WT80/ems9Jm+I5awWT80/ems9Jm+I5aXhvVUr4jphy0RFrqYiIgIiIC9eF1FLS1rXV8LaiP9qMvkZceRzCCD+Y8hXkQ8F5MZvYnJpfJ2B5aqMpH9UU7o4KxhMjHukLiCC0gkuJG17aT03HFUhnuTL0OKPgy7SGERPcx8j5JnOc5pIIDXPLWtuDxBJ28HgflXZ2xyoqYXUkroGU4DaeOMkNYGjSLj9s22Jde++wBsuZj2KyY3ir56hrWvksZNPAuAALgOi9r233JVOxh66K5qqn1/wA/evJPcuRNOUOei7GXsAqMcjqTT3/3eB0xsL302s3zkXt/wrjq3FUTMxogmJiMxERdPBEQ7DdAVgcldXhlfi8dHi9DBUa9WiXmma22BcdZI75thx4jy7ARrM+XqjLz6cVF/wDbQMm3HAuvqZ52n3heXBsZrsEle/DHaJHsMeu3fNaSC7T0Am1r8QL2sd1DXEXbf4/CSmdirm0Dymy4TQ5fNTX0cdW6MhjNYaQzUbXJO4GqwsN72G3EZzq6g1VS57msZqN9MbAxrfI1o2AH/e53XsocdxGiopoo3l0U4IlY67g4n9vfg8Gx1eQXuNlzVxhrG6iYmc3V25t+giIrKEREQEREBXL2Pf2Nb54vdIqaVy9j39jW+eL3SKpjfYn4+01jrW+iIsFeFk/NP3prPSZviOWsFk/NP3prPSZviOWl4b1VK+I6YctERa6mIiICIiAiIgL0UNUaKra8Mjk0nwJWB7XeRwP+Vj1ELzovJjMicmluTk4RW5cbUYdSR0nP3a9rWtAdoLm8QBcX1WuOtVHyn1uG02MSUmE0UFMInAPkEbNb9g4WIHetIIO2524bhRjEMexKvhhZLIWsp2tbAxhLQzSAA4W319Jcd7k2sNl/GNYxWY3VNkxIh0gYGF9rF4bexd1usbX6mjpuTTs4WaLm3M/80/axXeiacofuE4HimM6v1VC+XTbUGWJF+FxxU1qeTfE25Aikigeavn3Okjt3wjI0gW6bFjX+TW5QvLkmIsx2H9SvdHM57WRub0FxA3629YO1hutAPz/gFZiElHQ1IbMWFscxDTGZCCAA496SDY7jSb2FzsvMTcu0VRs/v+y1TTMc2e8VwfEcGla3FYnROcLtDrAkddlMOSqvo6nG46PEqKmqWyE6XvgiL47AuJLi3v27dO4vseAUJxCWsnrnuxIudKXHnC83dqGxBPktb8F9sJxetwaV7sNdzb3sMeseE1pIJ0n9km1rjcXNrKxXRNdvKfVHTVFNTQ3KRVYbQ5afU1FLBWOhIY0SMY4Rlzg0k3BIANrgWvtw4jONZUuq6lz3tY0uN9MbGsaPI1rQAB/o3O69NBjFfh8EzKZ50Ttc2Zh3a+48Ij94cQ7iLdVwfAuMNY3UTHq9u3NsREVlEIiICIiAiIgK5ex7+xrfPF7pFTSuXse/sa3zxe6RVMb7E/H2msda30RFgrwsn5p+9NZ6TN8Ry1gsn5p+9NZ6TN8Ry0vDeqpXxHTDloiLXUxERAREQEREBERAREQfoJHD/XWvywI3REH64lzru3J4r8REBERAREQEREBERAREQFcvY9/Y1vni90ippXL2Pf2Nb54vdIqmN9ifj7TWOtb6IiwV4WT80/ems9Jm+I5awXIlyvl6aUumo6ZznEuc4wREknckktuSTurWFxEWZmZj1R3be3GTKSLVfallrxKl9nh+VO1LLXiVL7PD8qu+ZU9qDhp1ZURar7UsteJUvs8Pyp2pZa8SpfZ4flTzKntOGnVlRFqvtSy14lS+zw/KnallrxKl9nh+VPMqe04adWVEWq+1LLXiVL7PD8qdqWWvEqX2eH5U8yp7Thp1ZURar7UsteJUvs8Pyp2pZa8SpfZ4flTzKntOGnVlRFqvtSy14lS+zw/KnallrxKl9nh+VPMqe04adWVEWq+1LLXiVL7PD8qdqWWvEqX2eH5U8yp7Thp1ZURar7UsteJUvs8Pyp2pZa8SpfZ4flTzKntOGnVlRFqvtSy14lS+zw/KnallrxKl9nh+VPMqe04adWVEWq+1LLXiVL7PD8qdqWWvEqX2eH5U8yp7Thp1ZURar7UsteJUvs8Pyp2pZa8SpfZ4flTzKntOGnVlRFqvtSy14lS+zw/KnallrxKl9nh+VPMqe04adWVEWq+1LLXiVL7PD8qdqWWvEqX2eH5U8yp7Thp1ZUVy9j39jW+eL3SKxu1LLXiVL7PD8q9uHYThuFh36shih1W1c3Gxl7cL6QL2ufzUOIxtNy3NMQ7t2ZpqzzexERZywIihOfuUehyRWRR1sMkhkaXAsLdrG29ygmyIoRgnKRQYxnSXD4YZGyRvlYXkt0nmyQSN772QTdERARcfN2Pw5Xy9LVVLXPbHpu1trnU5rNr7cXXXzybmSDNmAtqaVjmNcXANda/em3Rt0IO4ij2es10uTcANRVN1nU1jGB2kvcei9jazQXcOhezLWI12LYQybEac0zn7tic/U4N6C7vRpJ426Nr2NwA6qIiAiLxY1iLMIweaeUFzYY3yEDiQxpcQPyQe1FUHd+wTxWf84/8Aqv1nL5grnACln38sf/VBbyIiAiIgIiICIiAiIgIiICIiAiIgKgOyU/8AG6T+E7/Er/VC9ktA8YhRPtsWSNv5QWn/AOyC+RwWf+T7+nyr/jVf+Nyu3DMw4TiODtqKaaPmi3UXF7QG7b6rnvSOkHhZUhyUyx4ry1Vc1GdUZNTK09bXP70/3wglmfOU3FMrZ8ZTRRMlhLGuLWtcZHF17NadVt3WHA8elcfMfKBylZZeyfG6SCKCR1ms2d1nSXNkJDtIvv5dtiF4uUQA8vNDf+spfiKW9kO0OyG2/RUMI/syD/NB2M3ZsLeS12IYfGx2pkL2slbrb374wQ4XF7aj+IBTk9zS2t5Pf03F2xQtbzrpBEwtaAwncNuTew/EqKY3/wCW5v8ABg+NGubhNPPU9jfMKW5ILnG37rZg5/8AdBKA7POcc91rnZVw+F8MLrsMrGOLT0HU9waHcDZu46zxUl5POU6rxfHXUGaoRBVC4aQHAOLdy0tJJa6wuDcg78Nr/nY+V9DNkkxQFvOxyvMrdr99YtdbjYjvb/8AtI6FDMwyw412QMH6kIcWTQ845p2cYgHS7jjZjS0/8JCCV555TsVyvn1tNFEyWHSw6WtcZHFwNmtOq27rDwTx6VyMx8oHKTlh8c+OUkEcEjrNZs7y6S5shIdpF9/LtsQvJnpofy/Uer9+mP5OuFKOyLAORY7+NM/wSoLDwHFIsawWGopwQ2aNrwDxGoXsfNw/BeDPv3Gr/RZvhuXm5Mf6P6H+A1enPv3Gr/RZvhuQUhyPZ0y1ljCZ2ZgvqfIHMtFr20249G6sjDeU3IuJYjFDSgl8r2xsvT275xDRvbbcqFchGD5dxLBag49FTyOEoDTKGEgaRw1dF1aVNl3JNLUNfTQUbXscHMcGxAtINwQegg7oI/yxZ6xbJTaU4Q2J3Pc5r5xrj4PN2tZw/eP8lLMcxaooMmTVMIaZGU7pQCDp1BmrcXva/lVWdkwCYKAjhebfziK3uU6zfiNIzkmmkL26ZKPSw3HfF7LNA67koPJyZZzxPNWUaipxJsYkie9rQxrgLNY1wuC4nietQXBeVnO2Yqd0OC0sctTfUSxjtLYwN9i/iXHiTbosSduvyDf0cVv8WT4Ua8HYzMF8QJH9QAfXX/yQSrGuUOtynkWmmzFE01s4OmEB0YHTd4Ny3S0tuOOo224iLyZ45VKXC/02po4v0a2s95wb16ec5wC29yLdPBeTsiY3Q5noZakF0OgjT1lr7vH4tc1XDjGN4THlSSpnkYacxE6rizgRYAdZdwA4kmyDnZOzrS5tyu+pohoewOEkZN9DwL8drg8QfcQVW+W+VbOmZIHw4PSRTVV9QLQWsYwcS7VJYknYXIHn4L5dj3TTtwfE5CCI3NYwHoLmtkJH4Bw/tBfz2NVbSxV9bFK4CSRsToweLgznNdvNqb/oIO1lblOx+jza2gz5C2J73Nax7RbS53g3s4tc1xsAW8PL0drlO5Rp8s1sVJgMQmq5dNg4Ehuo6WiwILnOPAXFtjvcAwblomhxDlSoosPIMrRExxB4OdIS1p6iAQf/AJBePlChrIuXIFs36MZHQmGZzQ4MvG1gNjtbWCPzKCRz8oeesn1sRz1SR8xKbao9OocL2LXubcDfS617bEcVO8+Zvky7lgVGERGpdJbmtLXFoBGrnHlv7NvNe44bkV9nzKmLPoYo86Y3GI3Saog+AC7mgi92noDjx23HkXSzrnCr5PcjYfBg7mTSSRBrJ7XboY1lnNF97hzbcRYHyIOXiOdOVXCcGFbiFNA2ns1xu0d6HEBupok5wXJA6xfeytLI2Y2ZsyxFVNZoL7hzb3s5pLTY9W1x5wqlz9l3MseRZKrNGKOl71mmnjAbG5znMsDYhr7C7vA/ZuFNuQf+jiL+JJ/iKCwkREBcjNOW8MzVhRgxhmppN2kGzmO6HNPQd/N0G4XXRBTcnIBhZm/2dXKG9RYwn89h/JT/ACTkjB8mUbm4UHFz/tJHkFzrcBsAABfgB+Z3UlRBDMb5O8OxnOMWITyytkidG5rG6NJ5s6he4vv07rp53ypS5xwYU9c98bQ8PuzTe4BFtwR0qQIgi9XkmiqsiDDHySCINY3WNOqzHh46LcW24L2ZSyxSZXy+2lpnOkjBcbyaSTqJJBsALb9S7iIKpxnkMwGtrXPw2aWnDjcsGlzRfiG3sQPOTx6tlKMjcnmCZLDnUGqSVws6WSxdb91tgA0X36z0k2ClyIIbi/J7h+KZ0ixCaWUSRlhawaNJ0cL3F9/OuhnnKVJnPCGwVz3xtbIJLs03JAcLbg7d9/JSJEHPy/hMWBYLDT07i5sTAxpda5A67bL6Yzh8eL4RNBMS1s0b43EWuA4FpIvtfdexEFR9wPAPGan/AJXyJ3A8A8Zqf+V8itxEEdzfk7DM24G2nxLUAwh0b2EBzSBa+4III2II6eggEQ/CuRPBqWJwr6iacaXtia7SGxlwI1hu4Lhe46L8QVaSIIvk7JNFlPApaaikke2VznFz9NwXNDTawA4NXyyDkKgyOJv1fJJJz2jVzmnbRqtawHHV/IKWog5GZ8t4XmnCzBjDNTL3aQbOa7oc09B/7G4VbN5AsH/SO/qpzHfwbR3/ALVrf3VcCIOPTYPQYDlp0GFMEcbI3WA8xuSeJJ6ys/8AI9krDs50da2uc+N8RgdDIw2LCedvx2INh5dhYhaWkY2WMtk3BFiPIVysAyzguXNf6khbDzmnXpv32m+m9yeGo/mgi2SOSjBsqYl+kOe+omF9DngAMvxIA6bG1yT+C6+ech4NnWBv6yDmSMuGSsIDgDxabghwv0Ebb2tcqUogqzDeRLCIq5j8YqJ6prLBsbrBthwaeJt5AQpdnbJOFZywxsWIAsMZvE9lgWcAQLi1jYXHkHUFJUQVfR8i2FClLMWqqioAY5kIc6zYri2prd9x0b26wVMMk5Wgyfg5p6SR8jNZe3nNN23tcCwG1xf8SpAiAiIg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60540"/>
            <a:ext cx="1101873" cy="144299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95" y="4872138"/>
            <a:ext cx="1360362" cy="101504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654536"/>
            <a:ext cx="1204177" cy="102157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17018"/>
            <a:ext cx="999737" cy="12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1"/>
          <p:cNvGraphicFramePr/>
          <p:nvPr>
            <p:extLst>
              <p:ext uri="{D42A27DB-BD31-4B8C-83A1-F6EECF244321}">
                <p14:modId xmlns:p14="http://schemas.microsoft.com/office/powerpoint/2010/main" val="3170356162"/>
              </p:ext>
            </p:extLst>
          </p:nvPr>
        </p:nvGraphicFramePr>
        <p:xfrm>
          <a:off x="467544" y="1844824"/>
          <a:ext cx="8380550" cy="411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30201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/>
              <a:t>Tendencias y </a:t>
            </a:r>
            <a:r>
              <a:rPr lang="es-MX" sz="2200" b="1" dirty="0" smtClean="0"/>
              <a:t>desafíos en la educación </a:t>
            </a:r>
            <a:r>
              <a:rPr lang="es-MX" sz="2200" b="1" dirty="0"/>
              <a:t>s</a:t>
            </a:r>
            <a:r>
              <a:rPr lang="es-MX" sz="2200" b="1" dirty="0" smtClean="0"/>
              <a:t>uperior según organismos internacionales </a:t>
            </a:r>
            <a:endParaRPr lang="es-MX" sz="2200" b="1" dirty="0"/>
          </a:p>
        </p:txBody>
      </p:sp>
    </p:spTree>
    <p:extLst>
      <p:ext uri="{BB962C8B-B14F-4D97-AF65-F5344CB8AC3E}">
        <p14:creationId xmlns:p14="http://schemas.microsoft.com/office/powerpoint/2010/main" val="15313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FCCBD04-6654-4D44-AA54-18B92E11DCD8}" type="slidenum">
              <a:rPr lang="es-MX" smtClean="0"/>
              <a:pPr/>
              <a:t>12</a:t>
            </a:fld>
            <a:endParaRPr lang="es-MX"/>
          </a:p>
        </p:txBody>
      </p:sp>
      <p:graphicFrame>
        <p:nvGraphicFramePr>
          <p:cNvPr id="6" name="Diagrama 1"/>
          <p:cNvGraphicFramePr/>
          <p:nvPr>
            <p:extLst>
              <p:ext uri="{D42A27DB-BD31-4B8C-83A1-F6EECF244321}">
                <p14:modId xmlns:p14="http://schemas.microsoft.com/office/powerpoint/2010/main" val="1613422759"/>
              </p:ext>
            </p:extLst>
          </p:nvPr>
        </p:nvGraphicFramePr>
        <p:xfrm>
          <a:off x="531972" y="1772816"/>
          <a:ext cx="8280920" cy="411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6"/>
          <p:cNvSpPr txBox="1"/>
          <p:nvPr/>
        </p:nvSpPr>
        <p:spPr>
          <a:xfrm>
            <a:off x="1430201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/>
              <a:t>Tendencias y </a:t>
            </a:r>
            <a:r>
              <a:rPr lang="es-MX" sz="2200" b="1" dirty="0" smtClean="0"/>
              <a:t>desafíos en la educación </a:t>
            </a:r>
            <a:r>
              <a:rPr lang="es-MX" sz="2200" b="1" dirty="0"/>
              <a:t>s</a:t>
            </a:r>
            <a:r>
              <a:rPr lang="es-MX" sz="2200" b="1" dirty="0" smtClean="0"/>
              <a:t>uperior según organismos internacionales </a:t>
            </a:r>
            <a:endParaRPr lang="es-MX" sz="2200" b="1" dirty="0"/>
          </a:p>
        </p:txBody>
      </p:sp>
    </p:spTree>
    <p:extLst>
      <p:ext uri="{BB962C8B-B14F-4D97-AF65-F5344CB8AC3E}">
        <p14:creationId xmlns:p14="http://schemas.microsoft.com/office/powerpoint/2010/main" val="10979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FCCBD04-6654-4D44-AA54-18B92E11DCD8}" type="slidenum">
              <a:rPr lang="es-MX" smtClean="0"/>
              <a:pPr/>
              <a:t>13</a:t>
            </a:fld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1407207" y="2780928"/>
            <a:ext cx="6477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</a:rPr>
              <a:t>Análisis internacional de la planeación en las instituciones de educación superior</a:t>
            </a:r>
            <a:endParaRPr lang="es-MX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2291333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/>
              <a:t>S</a:t>
            </a:r>
            <a:r>
              <a:rPr lang="es-MX" sz="2200" dirty="0" smtClean="0"/>
              <a:t>e </a:t>
            </a:r>
            <a:r>
              <a:rPr lang="es-MX" sz="2200" dirty="0"/>
              <a:t>revisaron los planes </a:t>
            </a:r>
            <a:r>
              <a:rPr lang="es-MX" sz="2200" dirty="0" smtClean="0"/>
              <a:t>estratégicos </a:t>
            </a:r>
            <a:r>
              <a:rPr lang="es-MX" sz="2200" dirty="0"/>
              <a:t>de </a:t>
            </a:r>
            <a:r>
              <a:rPr lang="es-MX" sz="2200" b="1" dirty="0" smtClean="0"/>
              <a:t>42 </a:t>
            </a:r>
            <a:r>
              <a:rPr lang="es-MX" sz="2200" b="1" dirty="0"/>
              <a:t>universidades </a:t>
            </a:r>
            <a:r>
              <a:rPr lang="es-MX" sz="2200" dirty="0"/>
              <a:t>en Estados Unidos y Canadá, América Latina, Europa, Asia, África y Oceanía, así como de </a:t>
            </a:r>
            <a:r>
              <a:rPr lang="es-MX" sz="2200" dirty="0" smtClean="0"/>
              <a:t>diversas</a:t>
            </a:r>
            <a:r>
              <a:rPr lang="es-MX" sz="2200" dirty="0" smtClean="0"/>
              <a:t> </a:t>
            </a:r>
            <a:r>
              <a:rPr lang="es-MX" sz="2200" dirty="0"/>
              <a:t>universidades mexicanas. </a:t>
            </a:r>
            <a:endParaRPr lang="es-MX" sz="2200" dirty="0" smtClean="0"/>
          </a:p>
          <a:p>
            <a:pPr algn="just"/>
            <a:endParaRPr lang="es-MX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 smtClean="0"/>
              <a:t>El </a:t>
            </a:r>
            <a:r>
              <a:rPr lang="es-MX" sz="2200" dirty="0" smtClean="0"/>
              <a:t>objetivo </a:t>
            </a:r>
            <a:r>
              <a:rPr lang="es-MX" sz="2200" dirty="0"/>
              <a:t>fue detectar aspectos comunes y distintivos entre países e instituciones, que pudieran nutrir los objetivos y acciones del presente Plan. </a:t>
            </a:r>
            <a:endParaRPr lang="es-MX" sz="2200" dirty="0" smtClean="0"/>
          </a:p>
          <a:p>
            <a:pPr algn="just"/>
            <a:endParaRPr lang="es-MX" sz="2200" dirty="0"/>
          </a:p>
        </p:txBody>
      </p:sp>
      <p:sp>
        <p:nvSpPr>
          <p:cNvPr id="5" name="CuadroTexto 5"/>
          <p:cNvSpPr txBox="1"/>
          <p:nvPr/>
        </p:nvSpPr>
        <p:spPr>
          <a:xfrm>
            <a:off x="2843808" y="260648"/>
            <a:ext cx="600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/>
              <a:t>Análisis internacional de la planeación en las instituciones de educación superior</a:t>
            </a:r>
          </a:p>
        </p:txBody>
      </p:sp>
    </p:spTree>
    <p:extLst>
      <p:ext uri="{BB962C8B-B14F-4D97-AF65-F5344CB8AC3E}">
        <p14:creationId xmlns:p14="http://schemas.microsoft.com/office/powerpoint/2010/main" val="40369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83649" y="404664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/>
              <a:t>Principales estrategias de las </a:t>
            </a:r>
            <a:r>
              <a:rPr lang="es-MX" sz="2200" b="1" dirty="0"/>
              <a:t>universidades </a:t>
            </a:r>
            <a:endParaRPr lang="es-MX" sz="2200" b="1" dirty="0" smtClean="0"/>
          </a:p>
          <a:p>
            <a:pPr algn="r"/>
            <a:r>
              <a:rPr lang="es-MX" sz="2200" b="1" dirty="0" smtClean="0"/>
              <a:t>en el comparativo internacional</a:t>
            </a:r>
            <a:endParaRPr lang="es-MX" sz="2200" b="1" dirty="0"/>
          </a:p>
          <a:p>
            <a:pPr algn="r"/>
            <a:endParaRPr lang="es-MX" sz="2200" b="1" dirty="0"/>
          </a:p>
        </p:txBody>
      </p:sp>
      <p:sp>
        <p:nvSpPr>
          <p:cNvPr id="6" name="5 Elipse"/>
          <p:cNvSpPr/>
          <p:nvPr/>
        </p:nvSpPr>
        <p:spPr>
          <a:xfrm>
            <a:off x="1799692" y="1531244"/>
            <a:ext cx="2088232" cy="144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Investigación</a:t>
            </a:r>
          </a:p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pertinente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588005" y="3140968"/>
            <a:ext cx="2088232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Enfoque centrado en el aprendizaje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6574873" y="3419290"/>
            <a:ext cx="2088232" cy="1440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Auto-generación </a:t>
            </a:r>
            <a:r>
              <a:rPr lang="es-MX" sz="1600" b="1" dirty="0" smtClean="0">
                <a:solidFill>
                  <a:schemeClr val="tx1"/>
                </a:solidFill>
              </a:rPr>
              <a:t>de </a:t>
            </a:r>
          </a:p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recursos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5080569" y="5051623"/>
            <a:ext cx="2088232" cy="14401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Gobiernos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flexibles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267744" y="5067090"/>
            <a:ext cx="2088232" cy="1440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Formación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Integral</a:t>
            </a:r>
          </a:p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del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  <a:r>
              <a:rPr lang="es-MX" sz="1600" b="1" dirty="0" smtClean="0">
                <a:solidFill>
                  <a:schemeClr val="tx1"/>
                </a:solidFill>
              </a:rPr>
              <a:t>estudiante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83568" y="3434983"/>
            <a:ext cx="2088232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054860" y="1545933"/>
            <a:ext cx="2088232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Fomento de las </a:t>
            </a:r>
            <a:r>
              <a:rPr lang="es-MX" sz="1600" b="1" dirty="0" err="1" smtClean="0">
                <a:solidFill>
                  <a:schemeClr val="tx1"/>
                </a:solidFill>
              </a:rPr>
              <a:t>TIC´s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3568" y="386104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Internacionalización</a:t>
            </a:r>
            <a:r>
              <a:rPr lang="es-MX" sz="1600" b="1" dirty="0"/>
              <a:t> </a:t>
            </a:r>
            <a:r>
              <a:rPr lang="es-MX" sz="1600" b="1" dirty="0" smtClean="0"/>
              <a:t>integral</a:t>
            </a:r>
            <a:endParaRPr lang="es-MX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6475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835696" y="427363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/>
              <a:t>Características de los planes estratégicos comparados</a:t>
            </a:r>
            <a:endParaRPr lang="es-MX" sz="2200" b="1" dirty="0"/>
          </a:p>
        </p:txBody>
      </p:sp>
      <p:graphicFrame>
        <p:nvGraphicFramePr>
          <p:cNvPr id="7" name="Diagrama 1"/>
          <p:cNvGraphicFramePr/>
          <p:nvPr>
            <p:extLst>
              <p:ext uri="{D42A27DB-BD31-4B8C-83A1-F6EECF244321}">
                <p14:modId xmlns:p14="http://schemas.microsoft.com/office/powerpoint/2010/main" val="1943605044"/>
              </p:ext>
            </p:extLst>
          </p:nvPr>
        </p:nvGraphicFramePr>
        <p:xfrm>
          <a:off x="395536" y="1484784"/>
          <a:ext cx="8308542" cy="4753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3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1"/>
          <p:cNvGraphicFramePr/>
          <p:nvPr>
            <p:extLst>
              <p:ext uri="{D42A27DB-BD31-4B8C-83A1-F6EECF244321}">
                <p14:modId xmlns:p14="http://schemas.microsoft.com/office/powerpoint/2010/main" val="1405919660"/>
              </p:ext>
            </p:extLst>
          </p:nvPr>
        </p:nvGraphicFramePr>
        <p:xfrm>
          <a:off x="467544" y="1412776"/>
          <a:ext cx="838055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846940" y="427363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/>
              <a:t>Características de los planes estratégicos comparados</a:t>
            </a:r>
            <a:endParaRPr lang="es-MX" sz="2200" b="1" dirty="0"/>
          </a:p>
        </p:txBody>
      </p:sp>
    </p:spTree>
    <p:extLst>
      <p:ext uri="{BB962C8B-B14F-4D97-AF65-F5344CB8AC3E}">
        <p14:creationId xmlns:p14="http://schemas.microsoft.com/office/powerpoint/2010/main" val="39018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18</a:t>
            </a:fld>
            <a:endParaRPr lang="es-MX"/>
          </a:p>
        </p:txBody>
      </p:sp>
      <p:sp>
        <p:nvSpPr>
          <p:cNvPr id="4" name="3 Flecha derecha"/>
          <p:cNvSpPr/>
          <p:nvPr/>
        </p:nvSpPr>
        <p:spPr>
          <a:xfrm>
            <a:off x="1619672" y="1556792"/>
            <a:ext cx="6768752" cy="403244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5" name="4 Rectángulo redondeado"/>
          <p:cNvSpPr/>
          <p:nvPr/>
        </p:nvSpPr>
        <p:spPr>
          <a:xfrm>
            <a:off x="1099652" y="2922365"/>
            <a:ext cx="2659153" cy="163013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sx="99000" sy="99000" algn="t" rotWithShape="0">
              <a:schemeClr val="bg1">
                <a:lumMod val="9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006497" y="2922366"/>
            <a:ext cx="2659153" cy="163013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81683" y="3326781"/>
            <a:ext cx="209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Insumos y </a:t>
            </a:r>
          </a:p>
          <a:p>
            <a:pPr algn="ctr"/>
            <a:r>
              <a:rPr lang="es-MX" sz="2000" dirty="0">
                <a:solidFill>
                  <a:schemeClr val="bg1"/>
                </a:solidFill>
              </a:rPr>
              <a:t>c</a:t>
            </a:r>
            <a:r>
              <a:rPr lang="es-MX" sz="2000" dirty="0" smtClean="0">
                <a:solidFill>
                  <a:schemeClr val="bg1"/>
                </a:solidFill>
              </a:rPr>
              <a:t>redenciales 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06497" y="3383491"/>
            <a:ext cx="2659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Prácticas, resultados e impactos académicos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34482" y="548680"/>
            <a:ext cx="4753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/>
              <a:t>Indicadores de segunda generación</a:t>
            </a:r>
            <a:endParaRPr lang="es-MX" sz="2200" b="1" dirty="0"/>
          </a:p>
        </p:txBody>
      </p:sp>
    </p:spTree>
    <p:extLst>
      <p:ext uri="{BB962C8B-B14F-4D97-AF65-F5344CB8AC3E}">
        <p14:creationId xmlns:p14="http://schemas.microsoft.com/office/powerpoint/2010/main" val="27987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19</a:t>
            </a:fld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755576" y="2639814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</a:rPr>
              <a:t>Proceso de consulta para la actualización del Plan de Desarrollo Institucional</a:t>
            </a:r>
            <a:endParaRPr lang="es-MX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270336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000" dirty="0"/>
          </a:p>
          <a:p>
            <a:pPr marL="857250" lvl="1" indent="-400050" algn="just">
              <a:buAutoNum type="romanUcPeriod"/>
            </a:pPr>
            <a:r>
              <a:rPr lang="es-ES" sz="2000" dirty="0" smtClean="0"/>
              <a:t>Un plan que </a:t>
            </a:r>
            <a:r>
              <a:rPr lang="es-ES" sz="2000" dirty="0" smtClean="0"/>
              <a:t>retoma </a:t>
            </a:r>
            <a:r>
              <a:rPr lang="es-ES" sz="2000" dirty="0" smtClean="0"/>
              <a:t>las experiencias y mejores prácticas de la Red Universitaria </a:t>
            </a:r>
            <a:r>
              <a:rPr lang="es-ES" sz="2000" dirty="0" smtClean="0"/>
              <a:t>en más de 20 </a:t>
            </a:r>
            <a:r>
              <a:rPr lang="es-ES" sz="2000" dirty="0" smtClean="0"/>
              <a:t>años.</a:t>
            </a:r>
          </a:p>
          <a:p>
            <a:pPr lvl="1" algn="just"/>
            <a:endParaRPr lang="es-ES" sz="2000" dirty="0" smtClean="0"/>
          </a:p>
          <a:p>
            <a:pPr marL="857250" lvl="1" indent="-400050" algn="just">
              <a:buAutoNum type="romanUcPeriod"/>
            </a:pPr>
            <a:r>
              <a:rPr lang="es-ES" sz="2000" dirty="0" smtClean="0"/>
              <a:t>Un documento con solidez académica, sustentado en datos relevantes del contexto y tendencias nacionales e internacionales.</a:t>
            </a:r>
          </a:p>
          <a:p>
            <a:pPr marL="857250" lvl="1" indent="-400050" algn="just">
              <a:buAutoNum type="romanUcPeriod"/>
            </a:pPr>
            <a:endParaRPr lang="es-ES" sz="2000" dirty="0" smtClean="0"/>
          </a:p>
          <a:p>
            <a:pPr marL="857250" lvl="1" indent="-400050" algn="just">
              <a:buAutoNum type="romanUcPeriod"/>
            </a:pPr>
            <a:r>
              <a:rPr lang="es-ES" sz="2000" dirty="0" smtClean="0"/>
              <a:t>Con </a:t>
            </a:r>
            <a:r>
              <a:rPr lang="es-ES" sz="2000" dirty="0"/>
              <a:t>amplia participación de la comunidad universitaria y de la sociedad en </a:t>
            </a:r>
            <a:r>
              <a:rPr lang="es-ES" sz="2000" dirty="0" smtClean="0"/>
              <a:t>general.</a:t>
            </a:r>
            <a:endParaRPr lang="es-ES" sz="2000" dirty="0"/>
          </a:p>
          <a:p>
            <a:pPr marL="857250" lvl="1" indent="-400050" algn="just">
              <a:buAutoNum type="romanUcPeriod"/>
            </a:pPr>
            <a:endParaRPr lang="es-ES" sz="2000" dirty="0" smtClean="0"/>
          </a:p>
          <a:p>
            <a:pPr marL="857250" lvl="1" indent="-400050" algn="just">
              <a:buAutoNum type="romanUcPeriod"/>
            </a:pPr>
            <a:r>
              <a:rPr lang="es-ES" sz="2000" dirty="0" smtClean="0"/>
              <a:t>Un </a:t>
            </a:r>
            <a:r>
              <a:rPr lang="es-ES" sz="2000" dirty="0"/>
              <a:t>documento </a:t>
            </a:r>
            <a:r>
              <a:rPr lang="es-ES" sz="2000" dirty="0" smtClean="0"/>
              <a:t>accesible y </a:t>
            </a:r>
            <a:r>
              <a:rPr lang="es-ES" sz="2000" dirty="0"/>
              <a:t>claro, de </a:t>
            </a:r>
            <a:r>
              <a:rPr lang="es-ES" sz="2000" dirty="0" smtClean="0"/>
              <a:t>fácil consulta.</a:t>
            </a:r>
            <a:endParaRPr lang="es-ES" sz="2000" dirty="0"/>
          </a:p>
          <a:p>
            <a:pPr marL="857250" lvl="1" indent="-400050" algn="just">
              <a:buAutoNum type="romanUcPeriod"/>
            </a:pPr>
            <a:endParaRPr lang="es-ES" sz="2000" dirty="0" smtClean="0"/>
          </a:p>
          <a:p>
            <a:pPr marL="857250" lvl="1" indent="-400050" algn="just">
              <a:buAutoNum type="romanUcPeriod"/>
            </a:pPr>
            <a:r>
              <a:rPr lang="es-ES" sz="2000" dirty="0" smtClean="0"/>
              <a:t>Con </a:t>
            </a:r>
            <a:r>
              <a:rPr lang="es-ES" sz="2000" dirty="0"/>
              <a:t>un número pertinente de indicadores, </a:t>
            </a:r>
            <a:r>
              <a:rPr lang="es-ES" sz="2000" dirty="0" smtClean="0"/>
              <a:t>más cercanos a las prácticas académicas sustantivas (1ra y 2da generación)</a:t>
            </a:r>
            <a:endParaRPr lang="es-ES" sz="2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2</a:t>
            </a:fld>
            <a:endParaRPr lang="es-MX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26783" y="439339"/>
            <a:ext cx="5832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Características</a:t>
            </a:r>
            <a:r>
              <a:rPr kumimoji="0" lang="es-MX" altLang="es-MX" sz="2400" b="1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Generales</a:t>
            </a:r>
            <a:endParaRPr kumimoji="0" lang="es-MX" altLang="es-MX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20</a:t>
            </a:fld>
            <a:endParaRPr lang="es-MX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 bwMode="auto">
          <a:xfrm>
            <a:off x="3829666" y="2779732"/>
            <a:ext cx="1564719" cy="18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3665435" y="1061075"/>
            <a:ext cx="1680752" cy="1226792"/>
            <a:chOff x="1530664" y="1377359"/>
            <a:chExt cx="922873" cy="64162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91"/>
            <a:stretch/>
          </p:blipFill>
          <p:spPr bwMode="auto">
            <a:xfrm>
              <a:off x="1585750" y="1562026"/>
              <a:ext cx="867787" cy="456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530664" y="1377359"/>
              <a:ext cx="877260" cy="16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b="1" dirty="0" smtClean="0"/>
                <a:t>FOROS TEMÁTICOS</a:t>
              </a:r>
              <a:endParaRPr lang="es-MX" sz="1400" b="1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273880" y="5124855"/>
            <a:ext cx="2623377" cy="1390524"/>
            <a:chOff x="2451268" y="3642203"/>
            <a:chExt cx="846166" cy="87803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95"/>
            <a:stretch/>
          </p:blipFill>
          <p:spPr bwMode="auto">
            <a:xfrm>
              <a:off x="2580351" y="4071840"/>
              <a:ext cx="612068" cy="448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2451268" y="3642203"/>
              <a:ext cx="846166" cy="60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/>
                <a:t>CONSULTA EN </a:t>
              </a:r>
              <a:r>
                <a:rPr lang="es-MX" sz="1400" b="1" dirty="0" smtClean="0"/>
                <a:t>LINEA A LA COMUNIDAD UNIV Y LA SOCIEDAD</a:t>
              </a:r>
              <a:endParaRPr lang="es-MX" sz="1400" b="1" dirty="0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5495" r="6169"/>
          <a:stretch/>
        </p:blipFill>
        <p:spPr bwMode="auto">
          <a:xfrm>
            <a:off x="6372200" y="2581972"/>
            <a:ext cx="720080" cy="8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5649" r="5700" b="4909"/>
          <a:stretch/>
        </p:blipFill>
        <p:spPr bwMode="auto">
          <a:xfrm>
            <a:off x="6061906" y="3663613"/>
            <a:ext cx="789974" cy="78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t="6659" r="8346" b="12242"/>
          <a:stretch/>
        </p:blipFill>
        <p:spPr bwMode="auto">
          <a:xfrm>
            <a:off x="5827226" y="1832810"/>
            <a:ext cx="640558" cy="74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52" y="2073739"/>
            <a:ext cx="885188" cy="76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8"/>
          <a:stretch/>
        </p:blipFill>
        <p:spPr bwMode="auto">
          <a:xfrm>
            <a:off x="1957421" y="2990359"/>
            <a:ext cx="951524" cy="79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11" y="3995316"/>
            <a:ext cx="594529" cy="9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onector"/>
          <p:cNvSpPr/>
          <p:nvPr/>
        </p:nvSpPr>
        <p:spPr>
          <a:xfrm>
            <a:off x="3131840" y="2244111"/>
            <a:ext cx="2960372" cy="2913081"/>
          </a:xfrm>
          <a:prstGeom prst="flowChartConnector">
            <a:avLst/>
          </a:prstGeom>
          <a:noFill/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CuadroTexto"/>
          <p:cNvSpPr txBox="1"/>
          <p:nvPr/>
        </p:nvSpPr>
        <p:spPr>
          <a:xfrm rot="5400000">
            <a:off x="5499976" y="2825213"/>
            <a:ext cx="2757170" cy="7546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17555"/>
              </a:avLst>
            </a:prstTxWarp>
            <a:spAutoFit/>
          </a:bodyPr>
          <a:lstStyle/>
          <a:p>
            <a:r>
              <a:rPr lang="es-MX" sz="3200" dirty="0" smtClean="0"/>
              <a:t>Grupos de enfoque</a:t>
            </a:r>
            <a:endParaRPr lang="es-MX" sz="3200" dirty="0"/>
          </a:p>
        </p:txBody>
      </p:sp>
      <p:sp>
        <p:nvSpPr>
          <p:cNvPr id="28" name="27 CuadroTexto"/>
          <p:cNvSpPr txBox="1"/>
          <p:nvPr/>
        </p:nvSpPr>
        <p:spPr>
          <a:xfrm rot="16200000">
            <a:off x="731277" y="2931007"/>
            <a:ext cx="2913080" cy="69898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MX" sz="3200" dirty="0" smtClean="0"/>
              <a:t>Gremios y representantes</a:t>
            </a:r>
            <a:endParaRPr lang="es-MX" sz="3200" dirty="0"/>
          </a:p>
        </p:txBody>
      </p:sp>
      <p:sp>
        <p:nvSpPr>
          <p:cNvPr id="19" name="CuadroTexto 5"/>
          <p:cNvSpPr txBox="1"/>
          <p:nvPr/>
        </p:nvSpPr>
        <p:spPr>
          <a:xfrm>
            <a:off x="2428847" y="116632"/>
            <a:ext cx="663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/>
              <a:t>Proceso de consulta para la actualización del </a:t>
            </a:r>
          </a:p>
          <a:p>
            <a:pPr algn="r"/>
            <a:r>
              <a:rPr lang="es-MX" sz="2400" b="1" dirty="0" smtClean="0"/>
              <a:t>Plan de Desarrollo Institucional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363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21168"/>
              </p:ext>
            </p:extLst>
          </p:nvPr>
        </p:nvGraphicFramePr>
        <p:xfrm>
          <a:off x="6491909" y="3769502"/>
          <a:ext cx="2472581" cy="2760978"/>
        </p:xfrm>
        <a:graphic>
          <a:graphicData uri="http://schemas.openxmlformats.org/drawingml/2006/table">
            <a:tbl>
              <a:tblPr/>
              <a:tblGrid>
                <a:gridCol w="808814"/>
                <a:gridCol w="891839"/>
                <a:gridCol w="771928"/>
              </a:tblGrid>
              <a:tr h="245628">
                <a:tc gridSpan="3">
                  <a:txBody>
                    <a:bodyPr/>
                    <a:lstStyle/>
                    <a:p>
                      <a:pPr algn="ctr"/>
                      <a:r>
                        <a:rPr lang="es-MX" sz="1000" b="1" dirty="0" smtClean="0"/>
                        <a:t>GREMIOS</a:t>
                      </a:r>
                      <a:r>
                        <a:rPr lang="es-MX" sz="1000" b="1" baseline="0" dirty="0" smtClean="0"/>
                        <a:t> Y REPRESENTANTES</a:t>
                      </a:r>
                      <a:endParaRPr lang="es-MX" sz="1000" b="1" dirty="0"/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9021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281"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</a:rPr>
                        <a:t>PARTICIPANTES</a:t>
                      </a:r>
                      <a:endParaRPr lang="es-MX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384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96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88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100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000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Los participantes</a:t>
                      </a:r>
                      <a:r>
                        <a:rPr lang="es-MX" sz="1200" baseline="0" dirty="0" smtClean="0"/>
                        <a:t> </a:t>
                      </a:r>
                      <a:r>
                        <a:rPr lang="es-MX" sz="1200" dirty="0" smtClean="0"/>
                        <a:t>realizaron encuestas escritas y de</a:t>
                      </a:r>
                      <a:r>
                        <a:rPr lang="es-MX" sz="1200" baseline="0" dirty="0" smtClean="0"/>
                        <a:t> punteo electrónico en las que plasmaron su voto y opinión a las diferentes propuestas y problemáticas que se les consultaron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22055"/>
              </p:ext>
            </p:extLst>
          </p:nvPr>
        </p:nvGraphicFramePr>
        <p:xfrm>
          <a:off x="395536" y="902176"/>
          <a:ext cx="8617272" cy="2755623"/>
        </p:xfrm>
        <a:graphic>
          <a:graphicData uri="http://schemas.openxmlformats.org/drawingml/2006/table">
            <a:tbl>
              <a:tblPr/>
              <a:tblGrid>
                <a:gridCol w="2209558"/>
                <a:gridCol w="802325"/>
                <a:gridCol w="951123"/>
                <a:gridCol w="968574"/>
                <a:gridCol w="921423"/>
                <a:gridCol w="921423"/>
                <a:gridCol w="921423"/>
                <a:gridCol w="921423"/>
              </a:tblGrid>
              <a:tr h="645833"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s-MX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s-MX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solidFill>
                            <a:schemeClr val="tx2"/>
                          </a:solidFill>
                        </a:rPr>
                        <a:t>Ponencias y aportaciones recibidas y analizadas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337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Grupal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Personal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Institucio-nal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</a:t>
                      </a:r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Ponencias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Problemas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Propuestas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215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Docencia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aprendizaje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39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Investigación y posgrado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Vinculación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5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Extensión y difusión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Internacionalización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5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Gestión y gobierno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1,563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2,125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3,688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29883"/>
              </p:ext>
            </p:extLst>
          </p:nvPr>
        </p:nvGraphicFramePr>
        <p:xfrm>
          <a:off x="368534" y="3774233"/>
          <a:ext cx="5959797" cy="3039143"/>
        </p:xfrm>
        <a:graphic>
          <a:graphicData uri="http://schemas.openxmlformats.org/drawingml/2006/table">
            <a:tbl>
              <a:tblPr/>
              <a:tblGrid>
                <a:gridCol w="2209958"/>
                <a:gridCol w="593797"/>
                <a:gridCol w="532737"/>
                <a:gridCol w="570426"/>
                <a:gridCol w="628980"/>
                <a:gridCol w="544412"/>
                <a:gridCol w="879487"/>
              </a:tblGrid>
              <a:tr h="24559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Propuestas en diversos foros de consulta</a:t>
                      </a:r>
                    </a:p>
                    <a:p>
                      <a:pPr algn="ctr" rtl="0" fontAlgn="b"/>
                      <a:endParaRPr lang="es-MX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 </a:t>
                      </a:r>
                      <a:endParaRPr lang="es-MX" sz="1200" dirty="0" smtClean="0"/>
                    </a:p>
                    <a:p>
                      <a:endParaRPr lang="es-MX" sz="1400" dirty="0" smtClean="0"/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TALLER CONSEJO</a:t>
                      </a:r>
                      <a:r>
                        <a:rPr lang="es-MX" sz="900" b="1" baseline="0" dirty="0" smtClean="0"/>
                        <a:t> DE RECTORES</a:t>
                      </a: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000" b="1" dirty="0" smtClean="0"/>
                        <a:t>GRUPOS</a:t>
                      </a:r>
                      <a:r>
                        <a:rPr lang="es-MX" sz="1000" b="1" baseline="0" dirty="0" smtClean="0"/>
                        <a:t> DE ENFOQUE</a:t>
                      </a:r>
                      <a:endParaRPr lang="es-MX" sz="1000" b="1" dirty="0"/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Total</a:t>
                      </a:r>
                      <a:endParaRPr lang="es-MX" sz="1400" b="1" dirty="0"/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4602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/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871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EJE</a:t>
                      </a:r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PROPUESTAS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44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Docencia y aprendizaje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es-MX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139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97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117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946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Investigación y posgrado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es-MX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44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42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64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496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4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Vinculación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s-MX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40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23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59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328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Extensión y difusión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es-MX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21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267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4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Internacionalización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s-MX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28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22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13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261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Gestión y gobierno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es-MX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24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19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21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261</a:t>
                      </a:r>
                      <a:endParaRPr lang="es-MX" sz="12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4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6273" marR="6273" marT="6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1,232</a:t>
                      </a:r>
                      <a:endParaRPr lang="es-MX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517</a:t>
                      </a:r>
                      <a:endParaRPr lang="es-MX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3" marR="6273" marT="6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296</a:t>
                      </a:r>
                      <a:endParaRPr lang="es-MX" sz="12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220</a:t>
                      </a:r>
                      <a:endParaRPr lang="es-MX" sz="12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294</a:t>
                      </a:r>
                      <a:endParaRPr lang="es-MX" sz="12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2,559</a:t>
                      </a:r>
                      <a:endParaRPr lang="es-MX" sz="12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1"/>
          <a:stretch/>
        </p:blipFill>
        <p:spPr bwMode="auto">
          <a:xfrm>
            <a:off x="984708" y="1086843"/>
            <a:ext cx="867787" cy="45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5"/>
          <a:stretch/>
        </p:blipFill>
        <p:spPr bwMode="auto">
          <a:xfrm>
            <a:off x="2560366" y="4166469"/>
            <a:ext cx="612068" cy="4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5495" r="6169"/>
          <a:stretch/>
        </p:blipFill>
        <p:spPr bwMode="auto">
          <a:xfrm>
            <a:off x="3715177" y="4047169"/>
            <a:ext cx="539127" cy="60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5649" r="5700" b="4909"/>
          <a:stretch/>
        </p:blipFill>
        <p:spPr bwMode="auto">
          <a:xfrm>
            <a:off x="4278961" y="4039679"/>
            <a:ext cx="604330" cy="60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t="6659" r="8346" b="12242"/>
          <a:stretch/>
        </p:blipFill>
        <p:spPr bwMode="auto">
          <a:xfrm>
            <a:off x="4921752" y="4050834"/>
            <a:ext cx="510770" cy="59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86938" y="902176"/>
            <a:ext cx="1207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FOROS TEMÁTICOS</a:t>
            </a:r>
            <a:endParaRPr lang="es-MX" sz="10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451268" y="3800286"/>
            <a:ext cx="84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/>
              <a:t>CONSULTA EN LINEA</a:t>
            </a:r>
            <a:endParaRPr lang="es-MX" sz="900" b="1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92" y="4136914"/>
            <a:ext cx="488826" cy="42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72228" y="214753"/>
            <a:ext cx="647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Consulta a </a:t>
            </a:r>
            <a:r>
              <a:rPr lang="es-MX" sz="2400" b="1" dirty="0"/>
              <a:t>l</a:t>
            </a:r>
            <a:r>
              <a:rPr lang="es-MX" sz="2400" b="1" dirty="0" smtClean="0"/>
              <a:t>a </a:t>
            </a:r>
            <a:r>
              <a:rPr lang="es-MX" sz="2400" b="1" dirty="0"/>
              <a:t>C</a:t>
            </a:r>
            <a:r>
              <a:rPr lang="es-MX" sz="2400" b="1" dirty="0" smtClean="0"/>
              <a:t>omunidad Universitaria y </a:t>
            </a:r>
            <a:r>
              <a:rPr lang="es-MX" sz="2400" b="1" dirty="0"/>
              <a:t>s</a:t>
            </a:r>
            <a:r>
              <a:rPr lang="es-MX" sz="2400" b="1" dirty="0" smtClean="0"/>
              <a:t>ociedad</a:t>
            </a:r>
            <a:endParaRPr lang="es-MX" sz="2400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8"/>
          <a:stretch/>
        </p:blipFill>
        <p:spPr bwMode="auto">
          <a:xfrm>
            <a:off x="7557632" y="4130736"/>
            <a:ext cx="485470" cy="40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72" y="4052145"/>
            <a:ext cx="377268" cy="57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5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22</a:t>
            </a:fld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1331640" y="2924944"/>
            <a:ext cx="6751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</a:rPr>
              <a:t>Estructura </a:t>
            </a: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</a:rPr>
              <a:t>del </a:t>
            </a: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</a:rPr>
              <a:t>Plan de Desarrollo Institucional</a:t>
            </a:r>
            <a:endParaRPr lang="es-MX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691680" y="391739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400" b="1" dirty="0" smtClean="0"/>
              <a:t>Ejes </a:t>
            </a:r>
            <a:r>
              <a:rPr lang="es-MX" sz="2400" b="1" dirty="0" smtClean="0"/>
              <a:t>temáticos</a:t>
            </a:r>
            <a:endParaRPr lang="es-MX" sz="2400" b="1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0"/>
          <a:stretch/>
        </p:blipFill>
        <p:spPr bwMode="auto">
          <a:xfrm>
            <a:off x="1913106" y="1652553"/>
            <a:ext cx="1008112" cy="109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6"/>
          <a:stretch/>
        </p:blipFill>
        <p:spPr bwMode="auto">
          <a:xfrm>
            <a:off x="3750890" y="1772429"/>
            <a:ext cx="1075360" cy="113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38"/>
          <a:stretch/>
        </p:blipFill>
        <p:spPr bwMode="auto">
          <a:xfrm>
            <a:off x="3675585" y="4827894"/>
            <a:ext cx="1172590" cy="10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26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7"/>
          <a:stretch/>
        </p:blipFill>
        <p:spPr>
          <a:xfrm>
            <a:off x="1511167" y="4778873"/>
            <a:ext cx="1027697" cy="110673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95" y="3350400"/>
            <a:ext cx="1039523" cy="105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0"/>
          <a:stretch/>
        </p:blipFill>
        <p:spPr bwMode="auto">
          <a:xfrm>
            <a:off x="857228" y="3232135"/>
            <a:ext cx="1055878" cy="114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errar llave"/>
          <p:cNvSpPr/>
          <p:nvPr/>
        </p:nvSpPr>
        <p:spPr>
          <a:xfrm rot="10800000">
            <a:off x="5102934" y="1762152"/>
            <a:ext cx="1080120" cy="4470299"/>
          </a:xfrm>
          <a:prstGeom prst="rightBrace">
            <a:avLst>
              <a:gd name="adj1" fmla="val 51442"/>
              <a:gd name="adj2" fmla="val 47745"/>
            </a:avLst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4" name="Diagrama 1"/>
          <p:cNvGraphicFramePr/>
          <p:nvPr>
            <p:extLst>
              <p:ext uri="{D42A27DB-BD31-4B8C-83A1-F6EECF244321}">
                <p14:modId xmlns:p14="http://schemas.microsoft.com/office/powerpoint/2010/main" val="3161848781"/>
              </p:ext>
            </p:extLst>
          </p:nvPr>
        </p:nvGraphicFramePr>
        <p:xfrm>
          <a:off x="5204683" y="1878004"/>
          <a:ext cx="38164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806048" y="2743232"/>
            <a:ext cx="134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accent1">
                    <a:lumMod val="75000"/>
                  </a:schemeClr>
                </a:solidFill>
              </a:rPr>
              <a:t>Docencia y Aprendizaje</a:t>
            </a:r>
            <a:endParaRPr lang="es-MX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616883" y="2888735"/>
            <a:ext cx="134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accent1">
                    <a:lumMod val="75000"/>
                  </a:schemeClr>
                </a:solidFill>
              </a:rPr>
              <a:t>Investigación y Posgrado</a:t>
            </a:r>
            <a:endParaRPr lang="es-MX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353327" y="5821959"/>
            <a:ext cx="134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accent1">
                    <a:lumMod val="75000"/>
                  </a:schemeClr>
                </a:solidFill>
              </a:rPr>
              <a:t>Extensión y Difusión</a:t>
            </a:r>
            <a:endParaRPr lang="es-MX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705189" y="5914293"/>
            <a:ext cx="1343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accent1">
                    <a:lumMod val="75000"/>
                  </a:schemeClr>
                </a:solidFill>
              </a:rPr>
              <a:t>Vinculación</a:t>
            </a:r>
            <a:endParaRPr lang="es-MX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67020" y="4350882"/>
            <a:ext cx="1436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accent1">
                    <a:lumMod val="75000"/>
                  </a:schemeClr>
                </a:solidFill>
              </a:rPr>
              <a:t>Internacionalización</a:t>
            </a:r>
            <a:endParaRPr lang="es-MX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696702" y="4409091"/>
            <a:ext cx="134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accent1">
                    <a:lumMod val="75000"/>
                  </a:schemeClr>
                </a:solidFill>
              </a:rPr>
              <a:t>Gestión y Gobierno</a:t>
            </a:r>
            <a:endParaRPr lang="es-MX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0556" y="1412776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Misión</a:t>
            </a:r>
          </a:p>
          <a:p>
            <a:endParaRPr lang="es-MX" dirty="0">
              <a:solidFill>
                <a:schemeClr val="accent1"/>
              </a:solidFill>
            </a:endParaRPr>
          </a:p>
          <a:p>
            <a:pPr lvl="1" algn="just"/>
            <a:r>
              <a:rPr lang="es-MX" dirty="0"/>
              <a:t>La Universidad de Guadalajara es la Red Universitaria de Jalisco. Es una institución benemérita, pública, laica y autónoma, con compromiso social y vocación internacional; que satisface las necesidades educativas de nivel medio superior y superior con calidad y pertinencia. Promueve la investigación científica y tecnológica, así como la vinculación y extensión para incidir en el desarrollo sustentable e incluyente de la sociedad. Es respetuosa de la diversidad cultural, honra los principios humanistas, la equidad, la justicia social, la convivencia democrática y la prosperidad colectiva.   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b="1" dirty="0" smtClean="0"/>
              <a:t>Visión</a:t>
            </a:r>
          </a:p>
          <a:p>
            <a:pPr algn="just"/>
            <a:endParaRPr lang="es-MX" dirty="0">
              <a:solidFill>
                <a:schemeClr val="accent1"/>
              </a:solidFill>
            </a:endParaRPr>
          </a:p>
          <a:p>
            <a:pPr lvl="1" algn="just"/>
            <a:r>
              <a:rPr lang="es-MX" dirty="0"/>
              <a:t>Es una Red Universitaria con reconocimiento y prestigio </a:t>
            </a:r>
            <a:r>
              <a:rPr lang="es-MX" dirty="0" smtClean="0"/>
              <a:t>global, </a:t>
            </a:r>
            <a:r>
              <a:rPr lang="es-MX" dirty="0"/>
              <a:t>incluyente, flexible y dinámica. Es líder en las transformaciones y promotora de la movilidad social. Impulsa enfoques innovadores de enseñanza-aprendizaje y para la generación del conocimiento en beneficio de la sociedad. </a:t>
            </a:r>
          </a:p>
        </p:txBody>
      </p:sp>
      <p:sp>
        <p:nvSpPr>
          <p:cNvPr id="3" name="CuadroTexto 5"/>
          <p:cNvSpPr txBox="1"/>
          <p:nvPr/>
        </p:nvSpPr>
        <p:spPr>
          <a:xfrm>
            <a:off x="2290563" y="278037"/>
            <a:ext cx="675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/>
              <a:t>Estructura </a:t>
            </a:r>
            <a:r>
              <a:rPr lang="es-MX" sz="2000" b="1" dirty="0" smtClean="0"/>
              <a:t>del </a:t>
            </a:r>
            <a:r>
              <a:rPr lang="es-MX" sz="2000" b="1" dirty="0" smtClean="0"/>
              <a:t>Plan de Desarrollo Institucional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6398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25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755576" y="1340768"/>
            <a:ext cx="78728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Directrices </a:t>
            </a:r>
            <a:r>
              <a:rPr lang="es-MX" b="1" dirty="0"/>
              <a:t>Estratégicas </a:t>
            </a:r>
            <a:endParaRPr lang="es-MX" b="1" dirty="0" smtClean="0"/>
          </a:p>
          <a:p>
            <a:endParaRPr lang="es-MX" dirty="0"/>
          </a:p>
          <a:p>
            <a:pPr algn="just"/>
            <a:r>
              <a:rPr lang="es-MX" dirty="0"/>
              <a:t>Con la Misión y Visión institucionales, la Universidad de Guadalajara asume el compromiso de guiarse en todo momento por seis grandes directrices estratégicas que se articulan y operan a través de los respectivos Ejes Temáticos. Los objetivos y estrategias presentadas de este Plan parten de visualizar a nuestra Casa de </a:t>
            </a:r>
            <a:r>
              <a:rPr lang="es-MX" dirty="0" smtClean="0"/>
              <a:t>Estudio </a:t>
            </a:r>
            <a:r>
              <a:rPr lang="es-MX" dirty="0"/>
              <a:t>como una: </a:t>
            </a:r>
            <a:endParaRPr lang="es-MX" dirty="0" smtClean="0"/>
          </a:p>
          <a:p>
            <a:endParaRPr lang="es-MX" dirty="0"/>
          </a:p>
          <a:p>
            <a:pPr lvl="1">
              <a:lnSpc>
                <a:spcPct val="150000"/>
              </a:lnSpc>
            </a:pPr>
            <a:r>
              <a:rPr lang="es-MX" b="1" dirty="0"/>
              <a:t>•	Universidad con excelencia académica en la sociedad del conocimiento </a:t>
            </a:r>
          </a:p>
          <a:p>
            <a:pPr lvl="1">
              <a:lnSpc>
                <a:spcPct val="150000"/>
              </a:lnSpc>
            </a:pPr>
            <a:r>
              <a:rPr lang="es-MX" b="1" dirty="0"/>
              <a:t>•	Universidad incluyente, equitativa e impulsora de la movilidad social</a:t>
            </a:r>
          </a:p>
          <a:p>
            <a:pPr lvl="1">
              <a:lnSpc>
                <a:spcPct val="150000"/>
              </a:lnSpc>
            </a:pPr>
            <a:r>
              <a:rPr lang="es-MX" b="1" dirty="0"/>
              <a:t>•	Universidad como polo de desarrollo científico y tecnológico</a:t>
            </a:r>
          </a:p>
          <a:p>
            <a:pPr lvl="1">
              <a:lnSpc>
                <a:spcPct val="150000"/>
              </a:lnSpc>
            </a:pPr>
            <a:r>
              <a:rPr lang="es-MX" b="1" dirty="0"/>
              <a:t>•	Universidad sustentable y socialmente responsable</a:t>
            </a:r>
          </a:p>
          <a:p>
            <a:pPr lvl="1">
              <a:lnSpc>
                <a:spcPct val="150000"/>
              </a:lnSpc>
            </a:pPr>
            <a:r>
              <a:rPr lang="es-MX" b="1" dirty="0"/>
              <a:t>•	Universidad con visión global y compromiso local </a:t>
            </a:r>
          </a:p>
          <a:p>
            <a:pPr lvl="1">
              <a:lnSpc>
                <a:spcPct val="150000"/>
              </a:lnSpc>
            </a:pPr>
            <a:r>
              <a:rPr lang="es-MX" b="1" dirty="0"/>
              <a:t>•	Universidad transparente y financieramente responsable</a:t>
            </a:r>
          </a:p>
        </p:txBody>
      </p:sp>
      <p:sp>
        <p:nvSpPr>
          <p:cNvPr id="7" name="CuadroTexto 5"/>
          <p:cNvSpPr txBox="1"/>
          <p:nvPr/>
        </p:nvSpPr>
        <p:spPr>
          <a:xfrm>
            <a:off x="2290563" y="278037"/>
            <a:ext cx="675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/>
              <a:t>Estructura </a:t>
            </a:r>
            <a:r>
              <a:rPr lang="es-MX" sz="2000" b="1" dirty="0" smtClean="0"/>
              <a:t>del </a:t>
            </a:r>
            <a:r>
              <a:rPr lang="es-MX" sz="2000" b="1" dirty="0" smtClean="0"/>
              <a:t>Plan de Desarrollo Institucional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5600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26</a:t>
            </a:fld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004694"/>
              </p:ext>
            </p:extLst>
          </p:nvPr>
        </p:nvGraphicFramePr>
        <p:xfrm>
          <a:off x="712614" y="1124744"/>
          <a:ext cx="8280920" cy="5215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3191"/>
                <a:gridCol w="7017729"/>
              </a:tblGrid>
              <a:tr h="399623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Ejes</a:t>
                      </a:r>
                      <a:endParaRPr lang="es-MX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Objetivos</a:t>
                      </a:r>
                      <a:endParaRPr lang="es-MX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32625"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effectLst/>
                          <a:latin typeface="Calibri Light" panose="020F0302020204030204" pitchFamily="34" charset="0"/>
                        </a:rPr>
                        <a:t>Objetivo 1. Ampliación y diversificación de la matrícula con altos estándares de calidad, pertinencia y equidad, tomando en cuenta las tendencias globales y de desarrollo regional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effectLst/>
                          <a:latin typeface="Calibri Light" panose="020F0302020204030204" pitchFamily="34" charset="0"/>
                        </a:rPr>
                        <a:t>Objetivo 2. </a:t>
                      </a:r>
                      <a:r>
                        <a:rPr lang="es-MX" sz="1600" dirty="0" smtClean="0">
                          <a:effectLst/>
                          <a:latin typeface="Calibri Light" panose="020F0302020204030204" pitchFamily="34" charset="0"/>
                        </a:rPr>
                        <a:t>Mejora de la calidad de los procesos, ambientes y resultados de enseñanza-aprendizaje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effectLst/>
                          <a:latin typeface="Calibri Light" panose="020F0302020204030204" pitchFamily="34" charset="0"/>
                        </a:rPr>
                        <a:t>Objetivo 3. Consolidación del </a:t>
                      </a:r>
                      <a:r>
                        <a:rPr lang="es-MX" sz="1600" dirty="0" smtClean="0">
                          <a:effectLst/>
                          <a:latin typeface="Calibri Light" panose="020F0302020204030204" pitchFamily="34" charset="0"/>
                        </a:rPr>
                        <a:t>enfoque pedagógico centrado en el aprendizaje y en la formación integral del estudiante </a:t>
                      </a:r>
                    </a:p>
                    <a:p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1728192"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4. Posicionamiento de la Investigación y el posgrado como ejes del modelo educativo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5. Logro de una masa crítica de recursos humanos de alto nivel para el desarrollo de los programas y líneas de investigación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6. Ampliación y diversificación del posgrado con altos estándares de calidad y relevancia nacional e internacional</a:t>
                      </a:r>
                    </a:p>
                    <a:p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14" y="1835788"/>
            <a:ext cx="1143160" cy="12574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8" y="4333715"/>
            <a:ext cx="1552792" cy="1038370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2057699" y="332656"/>
            <a:ext cx="675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/>
              <a:t>Objetivos y estrategias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9146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27</a:t>
            </a:fld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55789"/>
              </p:ext>
            </p:extLst>
          </p:nvPr>
        </p:nvGraphicFramePr>
        <p:xfrm>
          <a:off x="395536" y="1340768"/>
          <a:ext cx="8496944" cy="3992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4"/>
                <a:gridCol w="72008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Ejes</a:t>
                      </a:r>
                      <a:endParaRPr lang="es-MX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Objetivos</a:t>
                      </a:r>
                      <a:endParaRPr lang="es-MX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7. Vinculación como función estratégica que promueva la transferencia de conocimientos y tecnología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8. Innovación y el emprendimiento en la formación de los estudiantes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kern="1200" dirty="0" smtClean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9. Consolidación de la Universidad como polo de desarrollo cultural y artístico a nivel nacional e internacional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10. Fortalecimiento de la identidad y valores universitarios en los estudiantes, profesores y administrativos, con énfasis en la responsabilidad social de la universidad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11. Logro de la plena sustentabilidad institucional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kern="1200" dirty="0" smtClean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1143160" cy="8383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96" y="3717032"/>
            <a:ext cx="1467055" cy="1171739"/>
          </a:xfrm>
          <a:prstGeom prst="rect">
            <a:avLst/>
          </a:prstGeom>
        </p:spPr>
      </p:pic>
      <p:sp>
        <p:nvSpPr>
          <p:cNvPr id="10" name="CuadroTexto 5"/>
          <p:cNvSpPr txBox="1"/>
          <p:nvPr/>
        </p:nvSpPr>
        <p:spPr>
          <a:xfrm>
            <a:off x="2057699" y="332656"/>
            <a:ext cx="675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/>
              <a:t>Objetivos y estrategias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0773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28</a:t>
            </a:fld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097201"/>
              </p:ext>
            </p:extLst>
          </p:nvPr>
        </p:nvGraphicFramePr>
        <p:xfrm>
          <a:off x="395536" y="1556792"/>
          <a:ext cx="8496944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/>
                <a:gridCol w="705678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Ejes</a:t>
                      </a:r>
                      <a:endParaRPr lang="es-MX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Objetivos</a:t>
                      </a:r>
                      <a:endParaRPr lang="es-MX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12. Desarrollo de competencias globales e interculturales en los estudiantes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13. Fomento del perfil internacional del personal universitario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14. Posicionamiento y gestión internacional de la Universidad </a:t>
                      </a:r>
                      <a:endParaRPr lang="es-MX" sz="1600" kern="120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kern="1200" dirty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15. Fortalecimiento de la gestión y gobernanza universitarias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16. Sustentabilidad financiera con transparencia y rendición de cuentas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 smtClean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effectLst/>
                          <a:latin typeface="Calibri Light" panose="020F0302020204030204" pitchFamily="34" charset="0"/>
                        </a:rPr>
                        <a:t>Objetivo 17. Consolidación de la equidad, inclusión y garantía de los derechos humanos</a:t>
                      </a:r>
                      <a:endParaRPr lang="es-MX" sz="1600" b="0" kern="1200" dirty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04864"/>
            <a:ext cx="1674116" cy="8281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933056"/>
            <a:ext cx="990738" cy="924054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2057699" y="332656"/>
            <a:ext cx="675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/>
              <a:t>Objetivos y estrategias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429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29</a:t>
            </a:fld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5580111" y="288505"/>
            <a:ext cx="3333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cs typeface="Times New Roman" pitchFamily="18" charset="0"/>
              </a:rPr>
              <a:t>Indicadores estratégicos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596336" y="6093296"/>
            <a:ext cx="1001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/>
              <a:t> </a:t>
            </a:r>
            <a:r>
              <a:rPr lang="es-MX" sz="1600" b="1" dirty="0" smtClean="0"/>
              <a:t>Continúa</a:t>
            </a:r>
            <a:endParaRPr lang="es-MX" sz="1600" b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09962"/>
              </p:ext>
            </p:extLst>
          </p:nvPr>
        </p:nvGraphicFramePr>
        <p:xfrm>
          <a:off x="611560" y="1124743"/>
          <a:ext cx="8229600" cy="489654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7815"/>
                <a:gridCol w="5201107"/>
                <a:gridCol w="901964"/>
                <a:gridCol w="910194"/>
                <a:gridCol w="778520"/>
              </a:tblGrid>
              <a:tr h="40054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dirty="0" smtClean="0"/>
                        <a:t>Docencia</a:t>
                      </a:r>
                      <a:r>
                        <a:rPr lang="es-ES_tradnl" sz="2200" baseline="0" dirty="0" smtClean="0"/>
                        <a:t> y Aprendizaje</a:t>
                      </a:r>
                      <a:endParaRPr lang="es-MX" sz="2200" dirty="0" smtClean="0"/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1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No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  <a:endParaRPr lang="es-MX" sz="24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Métricas</a:t>
                      </a:r>
                      <a:endParaRPr lang="es-MX" sz="24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0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Valor 2013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Meta 2019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Meta 2030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0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profesores de tiempo completo en el nivel superior con perfil reconocido por el Programa para el Mejoramiento del Profesorado (PROMEP)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      66%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75%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90%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</a:t>
                      </a:r>
                      <a:endParaRPr lang="es-MX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profesores de tiempo completo en educación superior evaluados y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certificados*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24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40%</a:t>
                      </a:r>
                      <a:endParaRPr lang="es-MX" sz="24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80%</a:t>
                      </a:r>
                      <a:endParaRPr lang="es-MX" sz="24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</a:t>
                      </a:r>
                      <a:endParaRPr lang="es-MX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profesores de tiempo completo en educación media superior evaluados y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certificados *</a:t>
                      </a:r>
                      <a:endParaRPr lang="es-MX" sz="24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24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40%</a:t>
                      </a:r>
                      <a:endParaRPr lang="es-MX" sz="24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80%</a:t>
                      </a:r>
                      <a:endParaRPr lang="es-MX" sz="24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estudiantes que reciben tutorías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68%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5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crecimiento de matrícula de la universidad en el nivel superior </a:t>
                      </a:r>
                      <a:r>
                        <a:rPr lang="es-MX" sz="1600" dirty="0" smtClean="0">
                          <a:effectLst/>
                          <a:latin typeface="Calibri Light" panose="020F0302020204030204" pitchFamily="34" charset="0"/>
                        </a:rPr>
                        <a:t>*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40%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74%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6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crecimiento de matrícula de nivel medio superior </a:t>
                      </a:r>
                      <a:r>
                        <a:rPr lang="es-MX" sz="1600" dirty="0" smtClean="0">
                          <a:effectLst/>
                          <a:latin typeface="Calibri Light" panose="020F0302020204030204" pitchFamily="34" charset="0"/>
                        </a:rPr>
                        <a:t>*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31%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45%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9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FCCBD04-6654-4D44-AA54-18B92E11DCD8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68072" y="218499"/>
            <a:ext cx="58326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Elementos orientadores en la construcción del Plan de Desarrollo </a:t>
            </a:r>
            <a:r>
              <a:rPr kumimoji="0" lang="es-ES_tradnl" altLang="es-MX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Institucional</a:t>
            </a:r>
            <a:endParaRPr kumimoji="0" lang="es-MX" altLang="es-MX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4095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1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30</a:t>
            </a:fld>
            <a:endParaRPr lang="es-MX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63649"/>
              </p:ext>
            </p:extLst>
          </p:nvPr>
        </p:nvGraphicFramePr>
        <p:xfrm>
          <a:off x="395536" y="1087722"/>
          <a:ext cx="8424936" cy="50775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48207"/>
                <a:gridCol w="5324559"/>
                <a:gridCol w="923373"/>
                <a:gridCol w="931798"/>
                <a:gridCol w="796999"/>
              </a:tblGrid>
              <a:tr h="39066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dirty="0" smtClean="0"/>
                        <a:t>Docencia y Aprendizaje</a:t>
                      </a:r>
                      <a:endParaRPr lang="es-MX" sz="2200" dirty="0" smtClean="0"/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No.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Métricas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85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Valor 2013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Meta 2019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Meta 2030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7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matrícula en programas educativos reconocidos por su calidad (por organismos externos independientes)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85%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8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planteles miembros del Sistema Nacional de Bachillerato (niveles 1 o 2)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19%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80%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9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estudiantes de educación media superior que participan en competencias de conocimientos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 Light" panose="020F0302020204030204" pitchFamily="34" charset="0"/>
                        </a:rPr>
                        <a:t>2%</a:t>
                      </a:r>
                      <a:endParaRPr lang="es-MX" sz="1600" b="1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b="1">
                          <a:effectLst/>
                          <a:latin typeface="Calibri Light" panose="020F0302020204030204" pitchFamily="34" charset="0"/>
                        </a:rPr>
                        <a:t>5%</a:t>
                      </a:r>
                      <a:endParaRPr lang="es-MX" sz="1600" b="1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20%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10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programas educativos que incorporan ambientes virtuales innovadores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 Light" panose="020F0302020204030204" pitchFamily="34" charset="0"/>
                        </a:rPr>
                        <a:t>25%</a:t>
                      </a:r>
                      <a:endParaRPr lang="es-MX" sz="1600" b="1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90%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11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88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estudiantes con alto rendimiento en el examen general de egreso de la licenciatura (EGEL)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8.5%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15%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25%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7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12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880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programas educativos en cuya creación y/o actualización participan los sectores sociales y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productivos*  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580111" y="288505"/>
            <a:ext cx="3333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cs typeface="Times New Roman" pitchFamily="18" charset="0"/>
              </a:rPr>
              <a:t>Indicadores estratégicos </a:t>
            </a:r>
          </a:p>
        </p:txBody>
      </p:sp>
    </p:spTree>
    <p:extLst>
      <p:ext uri="{BB962C8B-B14F-4D97-AF65-F5344CB8AC3E}">
        <p14:creationId xmlns:p14="http://schemas.microsoft.com/office/powerpoint/2010/main" val="13779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31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524328" y="5301208"/>
            <a:ext cx="982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/>
              <a:t> </a:t>
            </a:r>
            <a:r>
              <a:rPr lang="es-MX" sz="1600" b="1" dirty="0" smtClean="0"/>
              <a:t>C</a:t>
            </a:r>
            <a:r>
              <a:rPr lang="es-MX" sz="1600" dirty="0" smtClean="0"/>
              <a:t>ontinúa</a:t>
            </a:r>
            <a:endParaRPr lang="es-MX" sz="16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04739"/>
              </p:ext>
            </p:extLst>
          </p:nvPr>
        </p:nvGraphicFramePr>
        <p:xfrm>
          <a:off x="467544" y="1340768"/>
          <a:ext cx="8229600" cy="454228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7815"/>
                <a:gridCol w="5201107"/>
                <a:gridCol w="901964"/>
                <a:gridCol w="910194"/>
                <a:gridCol w="778520"/>
              </a:tblGrid>
              <a:tr h="0">
                <a:tc gridSpan="5">
                  <a:txBody>
                    <a:bodyPr/>
                    <a:lstStyle/>
                    <a:p>
                      <a:pPr marR="482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2200" dirty="0">
                          <a:effectLst/>
                        </a:rPr>
                        <a:t>Investigación y </a:t>
                      </a:r>
                      <a:r>
                        <a:rPr lang="es-MX" sz="2200" dirty="0" smtClean="0">
                          <a:effectLst/>
                        </a:rPr>
                        <a:t>Posgrado</a:t>
                      </a:r>
                      <a:endParaRPr lang="es-MX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No.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Métricas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Valor 2013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Meta 2019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Meta 2030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cuerpos académicos consolidados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19%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30%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60%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profesores de tiempo completo en educación superior con doctorado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     41%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80%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profesores de tiempo completo con doctorado miembros del Sistema Nacional de Investigadores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51%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60%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80%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proyectos de investigación con financiamiento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externo*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20%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40%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5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proyectos de investigación que incorporan estudiantes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publicaciones internacionales o en coautoría con contrapartes internacionales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5580111" y="288505"/>
            <a:ext cx="3333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cs typeface="Times New Roman" pitchFamily="18" charset="0"/>
              </a:rPr>
              <a:t>Indicadores estratégicos </a:t>
            </a:r>
          </a:p>
        </p:txBody>
      </p:sp>
    </p:spTree>
    <p:extLst>
      <p:ext uri="{BB962C8B-B14F-4D97-AF65-F5344CB8AC3E}">
        <p14:creationId xmlns:p14="http://schemas.microsoft.com/office/powerpoint/2010/main" val="27941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32</a:t>
            </a:fld>
            <a:endParaRPr lang="es-MX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11160"/>
              </p:ext>
            </p:extLst>
          </p:nvPr>
        </p:nvGraphicFramePr>
        <p:xfrm>
          <a:off x="467544" y="1412775"/>
          <a:ext cx="8229600" cy="410949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7815"/>
                <a:gridCol w="5201107"/>
                <a:gridCol w="901964"/>
                <a:gridCol w="910194"/>
                <a:gridCol w="778520"/>
              </a:tblGrid>
              <a:tr h="382700">
                <a:tc gridSpan="5">
                  <a:txBody>
                    <a:bodyPr/>
                    <a:lstStyle/>
                    <a:p>
                      <a:pPr marR="482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2200" dirty="0">
                          <a:effectLst/>
                        </a:rPr>
                        <a:t>Investigación y </a:t>
                      </a:r>
                      <a:r>
                        <a:rPr lang="es-MX" sz="2200" dirty="0" smtClean="0">
                          <a:effectLst/>
                        </a:rPr>
                        <a:t>Posgrado</a:t>
                      </a:r>
                      <a:endParaRPr lang="es-MX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8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No.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2805" algn="l"/>
                        </a:tabLs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Métricas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Valor 2013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Meta 2019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Meta 2030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7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artículos publicados en revistas académicas con un factor de impacto mayor a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1*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20%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8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programas de posgrado en el Programa Nacional de Posgrados de Calidad (PNPC)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80%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95%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9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Número de programas educativos de posgrado con categoría de competencia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internacional*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50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10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matrícula de nivel superior en programas de posgrado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6%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15%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30%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11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Número de doctores graduados anualmente por la Universidad 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52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100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200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49822" y="469120"/>
            <a:ext cx="583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Características</a:t>
            </a:r>
            <a:r>
              <a:rPr kumimoji="0" lang="es-MX" altLang="es-MX" sz="2400" b="1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Generales</a:t>
            </a:r>
            <a:endParaRPr kumimoji="0" lang="es-MX" altLang="es-MX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33</a:t>
            </a:fld>
            <a:endParaRPr lang="es-MX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08773"/>
              </p:ext>
            </p:extLst>
          </p:nvPr>
        </p:nvGraphicFramePr>
        <p:xfrm>
          <a:off x="395536" y="1484784"/>
          <a:ext cx="8414110" cy="462973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22325"/>
                <a:gridCol w="5201107"/>
                <a:gridCol w="901964"/>
                <a:gridCol w="910194"/>
                <a:gridCol w="778520"/>
              </a:tblGrid>
              <a:tr h="376986">
                <a:tc gridSpan="5">
                  <a:txBody>
                    <a:bodyPr/>
                    <a:lstStyle/>
                    <a:p>
                      <a:pPr marR="482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Vinculación</a:t>
                      </a:r>
                      <a:endParaRPr lang="es-MX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4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No.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Métricas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6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Valor 2013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Meta 2019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Meta 2030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recursos obtenidos por medio de proyectos de vinculación, respecto al total de recursos autogenerados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 Light" panose="020F0302020204030204" pitchFamily="34" charset="0"/>
                        </a:rPr>
                        <a:t>2%</a:t>
                      </a:r>
                      <a:endParaRPr lang="es-MX" sz="1600" b="1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  <a:endParaRPr lang="es-MX" sz="1600" b="1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25%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programas de posgrado creados en colaboración con el gobierno y/o el sector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productivo*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6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programas de estudio actualizados con la participación de representantes del sector social y/o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productivo*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Porcentaje de programas de pregrado con prácticas profesionales como parte de la currícula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77%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95%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programas educativos que incorporan las dimensiones de innovación y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emprendimiento*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90%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6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Número de registro de marcas, modelos y patentes.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libri Light" panose="020F0302020204030204" pitchFamily="34" charset="0"/>
                        </a:rPr>
                        <a:t>15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libri Light" panose="020F0302020204030204" pitchFamily="34" charset="0"/>
                        </a:rPr>
                        <a:t>40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580111" y="288505"/>
            <a:ext cx="3333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cs typeface="Times New Roman" pitchFamily="18" charset="0"/>
              </a:rPr>
              <a:t>Indicadores estratégicos </a:t>
            </a:r>
          </a:p>
        </p:txBody>
      </p:sp>
    </p:spTree>
    <p:extLst>
      <p:ext uri="{BB962C8B-B14F-4D97-AF65-F5344CB8AC3E}">
        <p14:creationId xmlns:p14="http://schemas.microsoft.com/office/powerpoint/2010/main" val="31744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34</a:t>
            </a:fld>
            <a:endParaRPr lang="es-MX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114379"/>
              </p:ext>
            </p:extLst>
          </p:nvPr>
        </p:nvGraphicFramePr>
        <p:xfrm>
          <a:off x="467544" y="1556790"/>
          <a:ext cx="8229600" cy="439866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7815"/>
                <a:gridCol w="5201107"/>
                <a:gridCol w="901964"/>
                <a:gridCol w="910194"/>
                <a:gridCol w="778520"/>
              </a:tblGrid>
              <a:tr h="382037">
                <a:tc gridSpan="5">
                  <a:txBody>
                    <a:bodyPr/>
                    <a:lstStyle/>
                    <a:p>
                      <a:pPr marR="5435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Extensión y </a:t>
                      </a:r>
                      <a:r>
                        <a:rPr lang="es-MX" sz="2200" dirty="0" smtClean="0">
                          <a:effectLst/>
                        </a:rPr>
                        <a:t>Difusión</a:t>
                      </a:r>
                      <a:endParaRPr lang="es-MX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No.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Métricas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2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4770"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Valor 2013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Meta 2019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Meta 2030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2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prestadores de servicio social en programas asistenciales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18%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30%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2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prestadores de servicio social en apoyo a comunidades marginadas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1%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30%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2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Cobertura regional de programas en apoyo al desarrollo sustentable en el estado de Jalisco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15%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30%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70%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2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programas educativos que incluyen la formación ambiental y sustentabilidad en la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currículo*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20%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80% 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5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programas educativos que incluyen actividades para la formación integral del estudiante (cultura, deporte, salud</a:t>
                      </a:r>
                      <a:r>
                        <a:rPr lang="es-MX" sz="1600" dirty="0" smtClean="0">
                          <a:effectLst/>
                          <a:latin typeface="Calibri Light" panose="020F0302020204030204" pitchFamily="34" charset="0"/>
                        </a:rPr>
                        <a:t>)*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40%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marL="23495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80%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580111" y="288505"/>
            <a:ext cx="3333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cs typeface="Times New Roman" pitchFamily="18" charset="0"/>
              </a:rPr>
              <a:t>Indicadores estratégicos </a:t>
            </a:r>
          </a:p>
        </p:txBody>
      </p:sp>
    </p:spTree>
    <p:extLst>
      <p:ext uri="{BB962C8B-B14F-4D97-AF65-F5344CB8AC3E}">
        <p14:creationId xmlns:p14="http://schemas.microsoft.com/office/powerpoint/2010/main" val="24498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35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200871" y="5773906"/>
            <a:ext cx="1085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/>
              <a:t> </a:t>
            </a:r>
            <a:r>
              <a:rPr lang="es-MX" b="1" dirty="0" smtClean="0"/>
              <a:t>C</a:t>
            </a:r>
            <a:r>
              <a:rPr lang="es-MX" dirty="0" smtClean="0"/>
              <a:t>ontinúa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43525"/>
              </p:ext>
            </p:extLst>
          </p:nvPr>
        </p:nvGraphicFramePr>
        <p:xfrm>
          <a:off x="467544" y="1696436"/>
          <a:ext cx="8229600" cy="40144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7815"/>
                <a:gridCol w="5201107"/>
                <a:gridCol w="901964"/>
                <a:gridCol w="910194"/>
                <a:gridCol w="778520"/>
              </a:tblGrid>
              <a:tr h="0">
                <a:tc gridSpan="5">
                  <a:txBody>
                    <a:bodyPr/>
                    <a:lstStyle/>
                    <a:p>
                      <a:pPr marL="25400" marR="619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Internacionalización</a:t>
                      </a:r>
                      <a:endParaRPr lang="es-MX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Métricas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Valor 2013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Meta 2019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Meta 2030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estudiantes de educación superior que han participado en acciones de movilidad (saliente) (por año)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0.6%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3%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profesores de tiempo completo que han participado en acciones de movilidad (saliente) (por año)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30%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Número de estudiantes internacionales con acciones de movilidad (entrantes) (por año)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1,210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2,000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3,000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Número de académicos internaciones que han participado en acciones de movilidad (entrantes)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68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150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300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5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programas de pregrado que integren la dimensión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internacional*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5580111" y="288505"/>
            <a:ext cx="3333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cs typeface="Times New Roman" pitchFamily="18" charset="0"/>
              </a:rPr>
              <a:t>Indicadores estratégicos </a:t>
            </a:r>
          </a:p>
        </p:txBody>
      </p:sp>
    </p:spTree>
    <p:extLst>
      <p:ext uri="{BB962C8B-B14F-4D97-AF65-F5344CB8AC3E}">
        <p14:creationId xmlns:p14="http://schemas.microsoft.com/office/powerpoint/2010/main" val="11542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36</a:t>
            </a:fld>
            <a:endParaRPr lang="es-MX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077531"/>
              </p:ext>
            </p:extLst>
          </p:nvPr>
        </p:nvGraphicFramePr>
        <p:xfrm>
          <a:off x="395536" y="1844825"/>
          <a:ext cx="8384442" cy="36003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46053"/>
                <a:gridCol w="4842045"/>
                <a:gridCol w="1008112"/>
                <a:gridCol w="1008112"/>
                <a:gridCol w="1080120"/>
              </a:tblGrid>
              <a:tr h="390273">
                <a:tc gridSpan="5">
                  <a:txBody>
                    <a:bodyPr/>
                    <a:lstStyle/>
                    <a:p>
                      <a:pPr marL="25400" marR="619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Internacionalización</a:t>
                      </a:r>
                      <a:endParaRPr lang="es-MX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3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Métricas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85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Valor 2013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Meta 2019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Meta 2030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6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programas de posgrado que integren la dimensión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internacional*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16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  <a:endParaRPr lang="es-MX" sz="16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100%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7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estudiantes de educación superior que egresan dominando un segundo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idioma*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--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20%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8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Posición de la Universidad en los rankings internacionales entre universidades latinoamericanas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60-100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30-59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20-29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9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Posición de la Universidad en los rankings internacionales a nivel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global*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400-500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300-399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 200-299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2843808" y="1475492"/>
            <a:ext cx="3363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Calibri Light" panose="020F0302020204030204" pitchFamily="34" charset="0"/>
                <a:cs typeface="Times New Roman" pitchFamily="18" charset="0"/>
              </a:rPr>
              <a:t>Indicadores estratégicos y métricas</a:t>
            </a:r>
          </a:p>
        </p:txBody>
      </p:sp>
      <p:sp>
        <p:nvSpPr>
          <p:cNvPr id="7" name="CuadroTexto 5"/>
          <p:cNvSpPr txBox="1"/>
          <p:nvPr/>
        </p:nvSpPr>
        <p:spPr>
          <a:xfrm>
            <a:off x="2267744" y="222874"/>
            <a:ext cx="675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Estructura principal del Plan de Desarrollo Institucional</a:t>
            </a:r>
            <a:endParaRPr lang="es-MX" sz="2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37</a:t>
            </a:fld>
            <a:endParaRPr lang="es-MX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636119"/>
              </p:ext>
            </p:extLst>
          </p:nvPr>
        </p:nvGraphicFramePr>
        <p:xfrm>
          <a:off x="539552" y="1988842"/>
          <a:ext cx="8229600" cy="309634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7815"/>
                <a:gridCol w="5201107"/>
                <a:gridCol w="901964"/>
                <a:gridCol w="910194"/>
                <a:gridCol w="778520"/>
              </a:tblGrid>
              <a:tr h="40078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Gestión y Gobierno</a:t>
                      </a:r>
                      <a:endParaRPr lang="es-MX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1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No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Métricas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0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Valor 2013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Meta 2019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Meta 2030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Porcentaje de recursos autogenerados respecto al subsidio ordinario total </a:t>
                      </a:r>
                      <a:r>
                        <a:rPr lang="es-MX" sz="1600" b="1" dirty="0" smtClean="0">
                          <a:effectLst/>
                          <a:latin typeface="Calibri Light" panose="020F0302020204030204" pitchFamily="34" charset="0"/>
                        </a:rPr>
                        <a:t>anual*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8%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15%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</a:rPr>
                        <a:t>25%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Porcentaje de recursos extraordinarios obtenidos por concurso respecto al subsidio ordinario total anual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14%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</a:rPr>
                        <a:t>18%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20%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Índice de asimetría entre las entidades de la Red Universitaria (coeficiente </a:t>
                      </a:r>
                      <a:r>
                        <a:rPr lang="es-MX" sz="1600" dirty="0" err="1">
                          <a:effectLst/>
                          <a:latin typeface="Calibri Light" panose="020F0302020204030204" pitchFamily="34" charset="0"/>
                        </a:rPr>
                        <a:t>Gini</a:t>
                      </a: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0.42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0.38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</a:rPr>
                        <a:t>0.30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580111" y="288505"/>
            <a:ext cx="3333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cs typeface="Times New Roman" pitchFamily="18" charset="0"/>
              </a:rPr>
              <a:t>Indicadores estratégicos </a:t>
            </a:r>
          </a:p>
        </p:txBody>
      </p:sp>
    </p:spTree>
    <p:extLst>
      <p:ext uri="{BB962C8B-B14F-4D97-AF65-F5344CB8AC3E}">
        <p14:creationId xmlns:p14="http://schemas.microsoft.com/office/powerpoint/2010/main" val="161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38</a:t>
            </a:fld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1979712" y="2924944"/>
            <a:ext cx="5696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</a:rPr>
              <a:t>Consideraciones de implementación</a:t>
            </a:r>
            <a:endParaRPr lang="es-MX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07230" y="1412776"/>
            <a:ext cx="749440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dirty="0" smtClean="0"/>
              <a:t>Programas Generales de los ejes temáticos y niveles educativos.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s-MX" sz="2000" dirty="0"/>
              <a:t>Nivel Medio Superior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s-MX" sz="2000" dirty="0"/>
              <a:t>Pregrado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s-MX" sz="2000" dirty="0"/>
              <a:t>Posgrado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s-MX" sz="2000" dirty="0"/>
              <a:t>Investigación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s-MX" sz="2000" dirty="0"/>
              <a:t>Internacionalización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s-MX" sz="2000" dirty="0"/>
              <a:t>Vinculación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s-MX" sz="2000" dirty="0"/>
              <a:t>Extensión y difusión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dirty="0" smtClean="0"/>
              <a:t>Planes de Desarrollo de los Centros Universitarios, del Sistema de Universidad Virtual y del Sistema de Educación Media Superior.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dirty="0" smtClean="0"/>
              <a:t>Sistema </a:t>
            </a:r>
            <a:r>
              <a:rPr lang="es-MX" sz="2000" dirty="0" smtClean="0"/>
              <a:t>de Medición de Avance de los Indicadores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787111" y="404664"/>
            <a:ext cx="4803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2400" b="1" dirty="0"/>
              <a:t>Consideraciones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42733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FCCBD04-6654-4D44-AA54-18B92E11DCD8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9" name="CuadroTexto 5"/>
          <p:cNvSpPr txBox="1"/>
          <p:nvPr/>
        </p:nvSpPr>
        <p:spPr>
          <a:xfrm>
            <a:off x="1494336" y="2852936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</a:rPr>
              <a:t>ontexto </a:t>
            </a: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</a:rPr>
              <a:t>de la educación superior en el mundo</a:t>
            </a:r>
            <a:endParaRPr lang="es-MX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40</a:t>
            </a:fld>
            <a:endParaRPr lang="es-MX"/>
          </a:p>
        </p:txBody>
      </p:sp>
      <p:sp>
        <p:nvSpPr>
          <p:cNvPr id="3" name="Marcador de número de diapositiva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CCBD04-6654-4D44-AA54-18B92E11DCD8}" type="slidenum">
              <a:rPr lang="es-MX" smtClean="0"/>
              <a:pPr/>
              <a:t>40</a:t>
            </a:fld>
            <a:endParaRPr lang="es-MX"/>
          </a:p>
        </p:txBody>
      </p:sp>
      <p:sp>
        <p:nvSpPr>
          <p:cNvPr id="5" name="CuadroTexto 5"/>
          <p:cNvSpPr txBox="1"/>
          <p:nvPr/>
        </p:nvSpPr>
        <p:spPr>
          <a:xfrm>
            <a:off x="1923248" y="2852936"/>
            <a:ext cx="5696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</a:rPr>
              <a:t>Sistema de medición de indicadores</a:t>
            </a:r>
            <a:endParaRPr lang="es-MX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54" y="1402457"/>
            <a:ext cx="5832648" cy="37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Llamada con línea 1"/>
          <p:cNvSpPr/>
          <p:nvPr/>
        </p:nvSpPr>
        <p:spPr>
          <a:xfrm>
            <a:off x="7380312" y="1988840"/>
            <a:ext cx="1728192" cy="666364"/>
          </a:xfrm>
          <a:prstGeom prst="borderCallout1">
            <a:avLst>
              <a:gd name="adj1" fmla="val 18750"/>
              <a:gd name="adj2" fmla="val -8333"/>
              <a:gd name="adj3" fmla="val 23987"/>
              <a:gd name="adj4" fmla="val -4665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Personal académico por grado de escolaridad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0" name="9 Llamada con línea 1"/>
          <p:cNvSpPr/>
          <p:nvPr/>
        </p:nvSpPr>
        <p:spPr>
          <a:xfrm>
            <a:off x="7486328" y="3208494"/>
            <a:ext cx="1516160" cy="666364"/>
          </a:xfrm>
          <a:prstGeom prst="borderCallout1">
            <a:avLst>
              <a:gd name="adj1" fmla="val 18750"/>
              <a:gd name="adj2" fmla="val -8333"/>
              <a:gd name="adj3" fmla="val 3807"/>
              <a:gd name="adj4" fmla="val -8449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Personal académico por género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1" name="10 Llamada con línea 1"/>
          <p:cNvSpPr/>
          <p:nvPr/>
        </p:nvSpPr>
        <p:spPr>
          <a:xfrm>
            <a:off x="3203848" y="188640"/>
            <a:ext cx="1728192" cy="666364"/>
          </a:xfrm>
          <a:prstGeom prst="borderCallout1">
            <a:avLst>
              <a:gd name="adj1" fmla="val 120994"/>
              <a:gd name="adj2" fmla="val 44578"/>
              <a:gd name="adj3" fmla="val 256727"/>
              <a:gd name="adj4" fmla="val 5398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Personal académico por nivel de adscripción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2" name="11 Llamada con línea 1"/>
          <p:cNvSpPr/>
          <p:nvPr/>
        </p:nvSpPr>
        <p:spPr>
          <a:xfrm>
            <a:off x="123746" y="1069275"/>
            <a:ext cx="1728192" cy="666364"/>
          </a:xfrm>
          <a:prstGeom prst="borderCallout1">
            <a:avLst>
              <a:gd name="adj1" fmla="val 120994"/>
              <a:gd name="adj2" fmla="val 44578"/>
              <a:gd name="adj3" fmla="val 157174"/>
              <a:gd name="adj4" fmla="val 11155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Personal académico por categoría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3" name="12 Llamada con línea 1"/>
          <p:cNvSpPr/>
          <p:nvPr/>
        </p:nvSpPr>
        <p:spPr>
          <a:xfrm>
            <a:off x="1524254" y="5877272"/>
            <a:ext cx="1516160" cy="666364"/>
          </a:xfrm>
          <a:prstGeom prst="borderCallout1">
            <a:avLst>
              <a:gd name="adj1" fmla="val -22955"/>
              <a:gd name="adj2" fmla="val 56707"/>
              <a:gd name="adj3" fmla="val -172430"/>
              <a:gd name="adj4" fmla="val 988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Personal académico por antigüedad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4" name="13 Llamada con línea 1"/>
          <p:cNvSpPr/>
          <p:nvPr/>
        </p:nvSpPr>
        <p:spPr>
          <a:xfrm>
            <a:off x="5076056" y="5992960"/>
            <a:ext cx="1516160" cy="666364"/>
          </a:xfrm>
          <a:prstGeom prst="borderCallout1">
            <a:avLst>
              <a:gd name="adj1" fmla="val -10847"/>
              <a:gd name="adj2" fmla="val 46064"/>
              <a:gd name="adj3" fmla="val -247767"/>
              <a:gd name="adj4" fmla="val 2016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Personal académico por CU, SUV, SEMS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5" name="14 Llamada con línea 1"/>
          <p:cNvSpPr/>
          <p:nvPr/>
        </p:nvSpPr>
        <p:spPr>
          <a:xfrm>
            <a:off x="111079" y="3049519"/>
            <a:ext cx="1031522" cy="984313"/>
          </a:xfrm>
          <a:prstGeom prst="borderCallout1">
            <a:avLst>
              <a:gd name="adj1" fmla="val 46495"/>
              <a:gd name="adj2" fmla="val 110976"/>
              <a:gd name="adj3" fmla="val -40790"/>
              <a:gd name="adj4" fmla="val 14636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Botones para filtrar la información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6" name="15 Llamada con línea 1"/>
          <p:cNvSpPr/>
          <p:nvPr/>
        </p:nvSpPr>
        <p:spPr>
          <a:xfrm>
            <a:off x="6516216" y="520497"/>
            <a:ext cx="1728192" cy="666364"/>
          </a:xfrm>
          <a:prstGeom prst="borderCallout1">
            <a:avLst>
              <a:gd name="adj1" fmla="val 18750"/>
              <a:gd name="adj2" fmla="val -8333"/>
              <a:gd name="adj3" fmla="val 171972"/>
              <a:gd name="adj4" fmla="val -4042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Selección del corte de la información, por mes y año </a:t>
            </a:r>
            <a:endParaRPr lang="es-MX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72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403350"/>
            <a:ext cx="635635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Llamada con línea 1"/>
          <p:cNvSpPr/>
          <p:nvPr/>
        </p:nvSpPr>
        <p:spPr>
          <a:xfrm>
            <a:off x="3203848" y="116632"/>
            <a:ext cx="1516160" cy="666364"/>
          </a:xfrm>
          <a:prstGeom prst="borderCallout1">
            <a:avLst>
              <a:gd name="adj1" fmla="val 122339"/>
              <a:gd name="adj2" fmla="val 49612"/>
              <a:gd name="adj3" fmla="val 216367"/>
              <a:gd name="adj4" fmla="val 6568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Personal académico por género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4" name="3 Llamada con línea 1"/>
          <p:cNvSpPr/>
          <p:nvPr/>
        </p:nvSpPr>
        <p:spPr>
          <a:xfrm>
            <a:off x="8028384" y="3787461"/>
            <a:ext cx="1048616" cy="1512168"/>
          </a:xfrm>
          <a:prstGeom prst="borderCallout1">
            <a:avLst>
              <a:gd name="adj1" fmla="val 48827"/>
              <a:gd name="adj2" fmla="val -7667"/>
              <a:gd name="adj3" fmla="val 43851"/>
              <a:gd name="adj4" fmla="val -2322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Botones para seleccionar gráficas específicas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5" name="4 Llamada con línea 1"/>
          <p:cNvSpPr/>
          <p:nvPr/>
        </p:nvSpPr>
        <p:spPr>
          <a:xfrm>
            <a:off x="2651194" y="5949280"/>
            <a:ext cx="1944216" cy="756084"/>
          </a:xfrm>
          <a:prstGeom prst="borderCallout1">
            <a:avLst>
              <a:gd name="adj1" fmla="val -12828"/>
              <a:gd name="adj2" fmla="val 53659"/>
              <a:gd name="adj3" fmla="val -209884"/>
              <a:gd name="adj4" fmla="val 6853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Gráfica del personal académico con Doctorado, por CU SUV, al mes de diciembre del año 2012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6" name="5 Llamada con línea 1"/>
          <p:cNvSpPr/>
          <p:nvPr/>
        </p:nvSpPr>
        <p:spPr>
          <a:xfrm>
            <a:off x="251520" y="2852936"/>
            <a:ext cx="1048616" cy="1512168"/>
          </a:xfrm>
          <a:prstGeom prst="borderCallout1">
            <a:avLst>
              <a:gd name="adj1" fmla="val 57720"/>
              <a:gd name="adj2" fmla="val 112875"/>
              <a:gd name="adj3" fmla="val 84757"/>
              <a:gd name="adj4" fmla="val 2067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Número de académicos con Doctorado en CUCBA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7" name="6 Llamada con línea 1"/>
          <p:cNvSpPr/>
          <p:nvPr/>
        </p:nvSpPr>
        <p:spPr>
          <a:xfrm>
            <a:off x="251520" y="5013176"/>
            <a:ext cx="1048616" cy="1512168"/>
          </a:xfrm>
          <a:prstGeom prst="borderCallout1">
            <a:avLst>
              <a:gd name="adj1" fmla="val 57720"/>
              <a:gd name="adj2" fmla="val 112875"/>
              <a:gd name="adj3" fmla="val -1205"/>
              <a:gd name="adj4" fmla="val 20161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Porcentaje de académicos con Doctorado en CUCBA, respecto al total de la </a:t>
            </a:r>
            <a:r>
              <a:rPr lang="es-MX" sz="1200" dirty="0" err="1" smtClean="0">
                <a:solidFill>
                  <a:schemeClr val="tx1"/>
                </a:solidFill>
              </a:rPr>
              <a:t>UdeG</a:t>
            </a:r>
            <a:endParaRPr lang="es-MX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97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406525"/>
            <a:ext cx="635635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Llamada con línea 1"/>
          <p:cNvSpPr/>
          <p:nvPr/>
        </p:nvSpPr>
        <p:spPr>
          <a:xfrm>
            <a:off x="4788024" y="116632"/>
            <a:ext cx="2160240" cy="666364"/>
          </a:xfrm>
          <a:prstGeom prst="borderCallout1">
            <a:avLst>
              <a:gd name="adj1" fmla="val 122339"/>
              <a:gd name="adj2" fmla="val 49612"/>
              <a:gd name="adj3" fmla="val 209640"/>
              <a:gd name="adj4" fmla="val 4203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Información de </a:t>
            </a:r>
            <a:r>
              <a:rPr lang="es-MX" sz="1200" dirty="0" err="1" smtClean="0">
                <a:solidFill>
                  <a:schemeClr val="tx1"/>
                </a:solidFill>
              </a:rPr>
              <a:t>matrÍcula</a:t>
            </a:r>
            <a:r>
              <a:rPr lang="es-MX" sz="1200" dirty="0" smtClean="0">
                <a:solidFill>
                  <a:schemeClr val="tx1"/>
                </a:solidFill>
              </a:rPr>
              <a:t> </a:t>
            </a:r>
            <a:r>
              <a:rPr lang="es-MX" sz="1200" dirty="0" smtClean="0">
                <a:solidFill>
                  <a:schemeClr val="tx1"/>
                </a:solidFill>
              </a:rPr>
              <a:t>de pregrado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4" name="3 Llamada con línea 1"/>
          <p:cNvSpPr/>
          <p:nvPr/>
        </p:nvSpPr>
        <p:spPr>
          <a:xfrm>
            <a:off x="7956376" y="1700808"/>
            <a:ext cx="855712" cy="1152128"/>
          </a:xfrm>
          <a:prstGeom prst="borderCallout1">
            <a:avLst>
              <a:gd name="adj1" fmla="val 40275"/>
              <a:gd name="adj2" fmla="val -6826"/>
              <a:gd name="adj3" fmla="val 54863"/>
              <a:gd name="adj4" fmla="val -14373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Matrícula de calidad en la </a:t>
            </a:r>
            <a:r>
              <a:rPr lang="es-MX" sz="1200" dirty="0" err="1" smtClean="0">
                <a:solidFill>
                  <a:schemeClr val="tx1"/>
                </a:solidFill>
              </a:rPr>
              <a:t>UdeG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5" name="4 Llamada con línea 1"/>
          <p:cNvSpPr/>
          <p:nvPr/>
        </p:nvSpPr>
        <p:spPr>
          <a:xfrm>
            <a:off x="179512" y="1864332"/>
            <a:ext cx="1008112" cy="1152128"/>
          </a:xfrm>
          <a:prstGeom prst="borderCallout1">
            <a:avLst>
              <a:gd name="adj1" fmla="val 48834"/>
              <a:gd name="adj2" fmla="val 117842"/>
              <a:gd name="adj3" fmla="val 61088"/>
              <a:gd name="adj4" fmla="val 33703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Matrícula por centro universitario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6" name="5 Llamada con línea 1"/>
          <p:cNvSpPr/>
          <p:nvPr/>
        </p:nvSpPr>
        <p:spPr>
          <a:xfrm>
            <a:off x="179512" y="3861048"/>
            <a:ext cx="1008112" cy="1152128"/>
          </a:xfrm>
          <a:prstGeom prst="borderCallout1">
            <a:avLst>
              <a:gd name="adj1" fmla="val 48834"/>
              <a:gd name="adj2" fmla="val 117842"/>
              <a:gd name="adj3" fmla="val 50195"/>
              <a:gd name="adj4" fmla="val 16362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Información de aspirantes y nuevo Ingreso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7" name="6 Llamada con línea 1"/>
          <p:cNvSpPr/>
          <p:nvPr/>
        </p:nvSpPr>
        <p:spPr>
          <a:xfrm>
            <a:off x="7246118" y="5589240"/>
            <a:ext cx="1565969" cy="1080120"/>
          </a:xfrm>
          <a:prstGeom prst="borderCallout1">
            <a:avLst>
              <a:gd name="adj1" fmla="val 53503"/>
              <a:gd name="adj2" fmla="val -11989"/>
              <a:gd name="adj3" fmla="val -25955"/>
              <a:gd name="adj4" fmla="val -7641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Información de nuevo Ingreso y lugar donde estudiaron el bachillerato</a:t>
            </a:r>
            <a:endParaRPr lang="es-MX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17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397000"/>
            <a:ext cx="636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Llamada con línea 1"/>
          <p:cNvSpPr/>
          <p:nvPr/>
        </p:nvSpPr>
        <p:spPr>
          <a:xfrm>
            <a:off x="3203848" y="5949280"/>
            <a:ext cx="2160240" cy="666364"/>
          </a:xfrm>
          <a:prstGeom prst="borderCallout1">
            <a:avLst>
              <a:gd name="adj1" fmla="val -13538"/>
              <a:gd name="adj2" fmla="val 50027"/>
              <a:gd name="adj3" fmla="val -56733"/>
              <a:gd name="adj4" fmla="val 4784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Programas de calidad de pregrado</a:t>
            </a:r>
            <a:endParaRPr lang="es-MX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84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</p:spPr>
        <p:txBody>
          <a:bodyPr/>
          <a:lstStyle/>
          <a:p>
            <a:fld id="{AFCCBD04-6654-4D44-AA54-18B92E11DCD8}" type="slidenum">
              <a:rPr lang="es-MX" smtClean="0"/>
              <a:pPr/>
              <a:t>45</a:t>
            </a:fld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3131840" y="321297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</a:rPr>
              <a:t>Muchas gracias </a:t>
            </a:r>
            <a:endParaRPr lang="es-MX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AFCCBD04-6654-4D44-AA54-18B92E11DCD8}" type="slidenum">
              <a:rPr lang="es-MX" smtClean="0"/>
              <a:pPr/>
              <a:t>5</a:t>
            </a:fld>
            <a:endParaRPr lang="es-MX"/>
          </a:p>
        </p:txBody>
      </p:sp>
      <p:graphicFrame>
        <p:nvGraphicFramePr>
          <p:cNvPr id="5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446264"/>
              </p:ext>
            </p:extLst>
          </p:nvPr>
        </p:nvGraphicFramePr>
        <p:xfrm>
          <a:off x="395536" y="1412776"/>
          <a:ext cx="8466318" cy="489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035"/>
                <a:gridCol w="3961305"/>
                <a:gridCol w="4038978"/>
              </a:tblGrid>
              <a:tr h="2143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 </a:t>
                      </a:r>
                      <a:endParaRPr lang="es-MX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ES_tradnl" sz="1700" dirty="0" smtClean="0">
                          <a:effectLst/>
                          <a:latin typeface="+mn-lt"/>
                        </a:rPr>
                        <a:t>Público</a:t>
                      </a:r>
                      <a:endParaRPr lang="es-MX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Privado</a:t>
                      </a:r>
                      <a:endParaRPr lang="es-MX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4109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7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Económico</a:t>
                      </a:r>
                      <a:endParaRPr lang="es-MX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 </a:t>
                      </a:r>
                      <a:endParaRPr lang="es-MX" sz="1700" dirty="0" smtClean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 smtClean="0">
                          <a:effectLst/>
                          <a:latin typeface="+mn-lt"/>
                        </a:rPr>
                        <a:t>Mayores ingresos tributarios</a:t>
                      </a:r>
                      <a:endParaRPr lang="es-MX" sz="1700" dirty="0" smtClean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 smtClean="0">
                          <a:effectLst/>
                          <a:latin typeface="+mn-lt"/>
                        </a:rPr>
                        <a:t>Más </a:t>
                      </a:r>
                      <a:r>
                        <a:rPr lang="es-ES_tradnl" sz="1700" dirty="0">
                          <a:effectLst/>
                          <a:latin typeface="+mn-lt"/>
                        </a:rPr>
                        <a:t>alta </a:t>
                      </a:r>
                      <a:r>
                        <a:rPr lang="es-ES_tradnl" sz="1700" dirty="0" smtClean="0">
                          <a:effectLst/>
                          <a:latin typeface="+mn-lt"/>
                        </a:rPr>
                        <a:t>productividad y creatividad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Menor dependencia de apoyo financiero del Estado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Contribución al cuidado del medio ambiente y los recursos naturales 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 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Mejores salarios y beneficios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Mayores oportunidades de empleo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Niveles más altos de ahorro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Mejores condiciones personales de trabajo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Movilidad personal/profesional</a:t>
                      </a:r>
                      <a:endParaRPr lang="es-MX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109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7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Social</a:t>
                      </a:r>
                      <a:endParaRPr lang="es-MX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 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Menores tasas de </a:t>
                      </a:r>
                      <a:r>
                        <a:rPr lang="es-ES_tradnl" sz="1700" dirty="0" smtClean="0">
                          <a:effectLst/>
                          <a:latin typeface="+mn-lt"/>
                        </a:rPr>
                        <a:t>criminalidad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Mejor calidad de la vida cívica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Cohesión social y mayor aprecio por la diversidad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Incremento de la capacidad, y uso de </a:t>
                      </a:r>
                      <a:r>
                        <a:rPr lang="es-ES_tradnl" sz="1700" dirty="0" smtClean="0">
                          <a:effectLst/>
                          <a:latin typeface="+mn-lt"/>
                        </a:rPr>
                        <a:t>tecnologías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 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Mejores condiciones de salud y expectativas de vida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Mayor calidad de vida para los </a:t>
                      </a:r>
                      <a:r>
                        <a:rPr lang="es-ES_tradnl" sz="1700" dirty="0" smtClean="0">
                          <a:effectLst/>
                          <a:latin typeface="+mn-lt"/>
                        </a:rPr>
                        <a:t>hijos</a:t>
                      </a:r>
                      <a:endParaRPr lang="es-MX" sz="1700" dirty="0" smtClean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 smtClean="0">
                          <a:effectLst/>
                          <a:latin typeface="+mn-lt"/>
                        </a:rPr>
                        <a:t>Mejores decisiones de consumo</a:t>
                      </a:r>
                      <a:endParaRPr lang="es-MX" sz="17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700" dirty="0">
                          <a:effectLst/>
                          <a:latin typeface="+mn-lt"/>
                        </a:rPr>
                        <a:t>Mayor bienestar individual y familiar</a:t>
                      </a:r>
                      <a:endParaRPr lang="es-MX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75856" y="260648"/>
            <a:ext cx="5312160" cy="59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2200" b="1" i="0" u="none" strike="noStrike" cap="none" normalizeH="0" baseline="0" dirty="0" smtClean="0" bmk="_Toc383168647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Algunos </a:t>
            </a:r>
            <a:r>
              <a:rPr kumimoji="0" lang="es-ES_tradnl" altLang="es-MX" sz="2200" b="1" i="0" u="none" strike="noStrike" cap="none" normalizeH="0" baseline="0" dirty="0" smtClean="0" bmk="_Toc383168647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beneficios</a:t>
            </a:r>
            <a:r>
              <a:rPr kumimoji="0" lang="es-ES_tradnl" altLang="es-MX" sz="2200" b="1" i="0" u="none" strike="noStrike" cap="none" normalizeH="0" dirty="0" smtClean="0" bmk="_Toc383168647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altLang="es-MX" sz="2200" b="1" i="0" u="none" strike="noStrike" cap="none" normalizeH="0" baseline="0" dirty="0" smtClean="0" bmk="_Toc383168647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kumimoji="0" lang="es-ES_tradnl" altLang="es-MX" sz="2200" b="1" i="0" u="none" strike="noStrike" cap="none" normalizeH="0" baseline="0" dirty="0" smtClean="0" bmk="_Toc383168647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kumimoji="0" lang="es-ES_tradnl" altLang="es-MX" sz="2200" b="1" i="0" u="none" strike="noStrike" cap="none" normalizeH="0" baseline="0" dirty="0" smtClean="0" bmk="_Toc383168647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educación </a:t>
            </a:r>
            <a:r>
              <a:rPr kumimoji="0" lang="es-ES_tradnl" altLang="es-MX" sz="2200" b="1" i="0" u="none" strike="noStrike" cap="none" normalizeH="0" baseline="0" dirty="0" smtClean="0" bmk="_Toc383168647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superior</a:t>
            </a:r>
            <a:endParaRPr kumimoji="0" lang="es-MX" altLang="es-MX" sz="2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+mn-lt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Rectángulo 8"/>
          <p:cNvSpPr/>
          <p:nvPr/>
        </p:nvSpPr>
        <p:spPr>
          <a:xfrm>
            <a:off x="5652120" y="6448691"/>
            <a:ext cx="22557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50" dirty="0"/>
              <a:t>Fuente: Adaptada de Brunner (2007). </a:t>
            </a:r>
          </a:p>
        </p:txBody>
      </p:sp>
    </p:spTree>
    <p:extLst>
      <p:ext uri="{BB962C8B-B14F-4D97-AF65-F5344CB8AC3E}">
        <p14:creationId xmlns:p14="http://schemas.microsoft.com/office/powerpoint/2010/main" val="22043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1"/>
          <p:cNvGraphicFramePr/>
          <p:nvPr>
            <p:extLst>
              <p:ext uri="{D42A27DB-BD31-4B8C-83A1-F6EECF244321}">
                <p14:modId xmlns:p14="http://schemas.microsoft.com/office/powerpoint/2010/main" val="3196601524"/>
              </p:ext>
            </p:extLst>
          </p:nvPr>
        </p:nvGraphicFramePr>
        <p:xfrm>
          <a:off x="395536" y="1844824"/>
          <a:ext cx="8280920" cy="425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6"/>
          <p:cNvSpPr txBox="1"/>
          <p:nvPr/>
        </p:nvSpPr>
        <p:spPr>
          <a:xfrm>
            <a:off x="3059832" y="332656"/>
            <a:ext cx="568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/>
              <a:t>Dinámicas demográficas y educación superior</a:t>
            </a:r>
            <a:endParaRPr lang="es-MX" sz="2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39752" y="1345652"/>
            <a:ext cx="41044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Principales desafíos</a:t>
            </a:r>
          </a:p>
        </p:txBody>
      </p:sp>
    </p:spTree>
    <p:extLst>
      <p:ext uri="{BB962C8B-B14F-4D97-AF65-F5344CB8AC3E}">
        <p14:creationId xmlns:p14="http://schemas.microsoft.com/office/powerpoint/2010/main" val="34497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FCCBD04-6654-4D44-AA54-18B92E11DCD8}" type="slidenum">
              <a:rPr lang="es-MX" smtClean="0"/>
              <a:pPr/>
              <a:t>7</a:t>
            </a:fld>
            <a:endParaRPr lang="es-MX"/>
          </a:p>
        </p:txBody>
      </p:sp>
      <p:graphicFrame>
        <p:nvGraphicFramePr>
          <p:cNvPr id="5" name="Diagrama 1"/>
          <p:cNvGraphicFramePr/>
          <p:nvPr>
            <p:extLst>
              <p:ext uri="{D42A27DB-BD31-4B8C-83A1-F6EECF244321}">
                <p14:modId xmlns:p14="http://schemas.microsoft.com/office/powerpoint/2010/main" val="575922240"/>
              </p:ext>
            </p:extLst>
          </p:nvPr>
        </p:nvGraphicFramePr>
        <p:xfrm>
          <a:off x="534770" y="1844824"/>
          <a:ext cx="8280920" cy="420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6"/>
          <p:cNvSpPr txBox="1"/>
          <p:nvPr/>
        </p:nvSpPr>
        <p:spPr>
          <a:xfrm>
            <a:off x="3059832" y="472668"/>
            <a:ext cx="568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/>
              <a:t>Dinámicas demográficas y educación superior</a:t>
            </a:r>
            <a:endParaRPr lang="es-MX" sz="22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353250" y="1345652"/>
            <a:ext cx="41044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Principales desafíos</a:t>
            </a:r>
          </a:p>
        </p:txBody>
      </p:sp>
    </p:spTree>
    <p:extLst>
      <p:ext uri="{BB962C8B-B14F-4D97-AF65-F5344CB8AC3E}">
        <p14:creationId xmlns:p14="http://schemas.microsoft.com/office/powerpoint/2010/main" val="35694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837250"/>
              </p:ext>
            </p:extLst>
          </p:nvPr>
        </p:nvGraphicFramePr>
        <p:xfrm>
          <a:off x="755576" y="1340768"/>
          <a:ext cx="7344816" cy="488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4082903" y="6392708"/>
            <a:ext cx="46805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000" dirty="0" smtClean="0">
                <a:solidFill>
                  <a:srgbClr val="221E1F"/>
                </a:solidFill>
                <a:latin typeface="Georgia" panose="02040502050405020303" pitchFamily="18" charset="0"/>
              </a:rPr>
              <a:t>Fuente. Elaboración propia con base en UNESCO </a:t>
            </a:r>
            <a:r>
              <a:rPr lang="es-MX" altLang="es-MX" sz="1000" dirty="0" err="1" smtClean="0">
                <a:solidFill>
                  <a:srgbClr val="221E1F"/>
                </a:solidFill>
                <a:latin typeface="Georgia" panose="02040502050405020303" pitchFamily="18" charset="0"/>
              </a:rPr>
              <a:t>statistics</a:t>
            </a:r>
            <a:r>
              <a:rPr lang="es-MX" altLang="es-MX" sz="1000" dirty="0" smtClean="0">
                <a:solidFill>
                  <a:srgbClr val="221E1F"/>
                </a:solidFill>
                <a:latin typeface="Georgia" panose="02040502050405020303" pitchFamily="18" charset="0"/>
              </a:rPr>
              <a:t> </a:t>
            </a:r>
            <a:r>
              <a:rPr lang="es-MX" altLang="es-MX" sz="1000" dirty="0" err="1" smtClean="0">
                <a:solidFill>
                  <a:srgbClr val="221E1F"/>
                </a:solidFill>
                <a:latin typeface="Georgia" panose="02040502050405020303" pitchFamily="18" charset="0"/>
              </a:rPr>
              <a:t>digest</a:t>
            </a:r>
            <a:r>
              <a:rPr lang="es-MX" altLang="es-MX" sz="1000" dirty="0" smtClean="0">
                <a:solidFill>
                  <a:srgbClr val="221E1F"/>
                </a:solidFill>
                <a:latin typeface="Georgia" panose="02040502050405020303" pitchFamily="18" charset="0"/>
              </a:rPr>
              <a:t> (2010)</a:t>
            </a:r>
            <a:r>
              <a:rPr lang="es-MX" altLang="es-MX" sz="1000" dirty="0" smtClean="0">
                <a:latin typeface="Georgia" panose="02040502050405020303" pitchFamily="18" charset="0"/>
              </a:rPr>
              <a:t> </a:t>
            </a:r>
            <a:endParaRPr lang="es-MX" altLang="es-MX" sz="1000" dirty="0">
              <a:latin typeface="Georgia" panose="02040502050405020303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5774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ES" sz="2400" b="1" dirty="0" smtClean="0">
                <a:latin typeface="+mn-lt"/>
              </a:rPr>
              <a:t>Evolución de la matrícula según nivel </a:t>
            </a:r>
            <a:br>
              <a:rPr lang="es-ES" sz="2400" b="1" dirty="0" smtClean="0">
                <a:latin typeface="+mn-lt"/>
              </a:rPr>
            </a:br>
            <a:r>
              <a:rPr lang="es-ES" sz="2400" b="1" dirty="0" smtClean="0">
                <a:latin typeface="+mn-lt"/>
              </a:rPr>
              <a:t>de ingreso de los países 1970-2010.</a:t>
            </a:r>
            <a:endParaRPr lang="es-E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78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"/>
          <p:cNvSpPr txBox="1"/>
          <p:nvPr/>
        </p:nvSpPr>
        <p:spPr>
          <a:xfrm>
            <a:off x="2502191" y="332656"/>
            <a:ext cx="6482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200" b="1" dirty="0"/>
              <a:t>Dinámicas demográficas y educación superior</a:t>
            </a:r>
            <a:endParaRPr lang="es-MX" sz="2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45852" y="1154795"/>
            <a:ext cx="41044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Población mundial por rango de edad.</a:t>
            </a:r>
            <a:endParaRPr kumimoji="0" lang="es-MX" alt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10874" y="6553445"/>
            <a:ext cx="61206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kumimoji="0" lang="es-ES" alt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Organización de las Naciones Unidas (ONU), tomado de </a:t>
            </a:r>
            <a:r>
              <a:rPr kumimoji="0" lang="es-ES" altLang="es-MX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Megachange</a:t>
            </a:r>
            <a:r>
              <a:rPr kumimoji="0" lang="es-ES" altLang="es-MX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s-ES" altLang="es-MX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es-ES" altLang="es-MX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MX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kumimoji="0" lang="es-ES" altLang="es-MX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2050.</a:t>
            </a:r>
            <a:endParaRPr kumimoji="0" lang="es-ES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/>
          <a:stretch/>
        </p:blipFill>
        <p:spPr bwMode="auto">
          <a:xfrm>
            <a:off x="323528" y="1556792"/>
            <a:ext cx="8660954" cy="484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9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2912</Words>
  <Application>Microsoft Office PowerPoint</Application>
  <PresentationFormat>Presentación en pantalla (4:3)</PresentationFormat>
  <Paragraphs>755</Paragraphs>
  <Slides>45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Evolución de la matrícula según nivel  de ingreso de los países 1970-2010.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</dc:creator>
  <cp:lastModifiedBy>Carlos Ivan</cp:lastModifiedBy>
  <cp:revision>84</cp:revision>
  <cp:lastPrinted>2014-09-09T22:47:19Z</cp:lastPrinted>
  <dcterms:created xsi:type="dcterms:W3CDTF">2014-06-18T00:29:56Z</dcterms:created>
  <dcterms:modified xsi:type="dcterms:W3CDTF">2014-09-10T17:32:43Z</dcterms:modified>
</cp:coreProperties>
</file>