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42"/>
    <a:srgbClr val="CA9900"/>
    <a:srgbClr val="4E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30/10/2013</a:t>
            </a: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0B0C-DE37-43EE-9E0C-C15613E5FF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94211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30/10/2013</a:t>
            </a:r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41595-B53A-4BF4-958E-0AA1AA8643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19397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595-B53A-4BF4-958E-0AA1AA86431C}" type="slidenum">
              <a:rPr lang="es-MX" smtClean="0"/>
              <a:t>7</a:t>
            </a:fld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/>
              <a:t>30/10/2013</a:t>
            </a:r>
            <a:endParaRPr lang="es-MX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37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7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8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4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2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4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24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5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43C3-E49F-4967-8E59-D8344F9BAA9C}" type="datetimeFigureOut">
              <a:rPr lang="es-ES" smtClean="0"/>
              <a:t>30/10/2013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86824"/>
            <a:ext cx="3528392" cy="13419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98707" y="19888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SESIÓN </a:t>
            </a:r>
            <a:r>
              <a:rPr lang="es-ES" sz="4000" b="1" dirty="0" smtClean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57</a:t>
            </a:r>
            <a:endParaRPr lang="es-ES" sz="4000" b="1" dirty="0">
              <a:solidFill>
                <a:srgbClr val="4E4E52"/>
              </a:solidFill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590921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30 de octubre de 2013</a:t>
            </a:r>
            <a:r>
              <a:rPr lang="es-ES" sz="1400" dirty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09:00 </a:t>
            </a:r>
            <a:r>
              <a:rPr lang="es-ES" sz="1400" dirty="0" err="1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hrs</a:t>
            </a:r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4E4E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98707" y="269672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ORDINARIA</a:t>
            </a:r>
            <a:endParaRPr lang="es-ES" sz="2000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0475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35896" y="42210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Situación </a:t>
            </a:r>
            <a:r>
              <a:rPr lang="es-ES" sz="2000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de los Consejos Sociales de los Centros Universitarios y Sistemas</a:t>
            </a:r>
          </a:p>
        </p:txBody>
      </p:sp>
    </p:spTree>
    <p:extLst>
      <p:ext uri="{BB962C8B-B14F-4D97-AF65-F5344CB8AC3E}">
        <p14:creationId xmlns:p14="http://schemas.microsoft.com/office/powerpoint/2010/main" val="4015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1" y="188640"/>
            <a:ext cx="1703945" cy="648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144"/>
            <a:ext cx="689174" cy="213285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126876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Arte, Arquitectura y 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Diseño (CUAAD)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Renovó su presidencia y se encuentra en proceso de integración de sus integrantes.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Presidenta del Consejo Social del CUAAD: L.D.I. Elena Flores de Anda.</a:t>
            </a:r>
          </a:p>
          <a:p>
            <a:endParaRPr lang="es-ES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Ciencias Biológicas y 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Agropecuarias (CUCBA)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conformado y participa activamente en el H. Consejo de Centro.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CUCBA: Ing. Arturo Silva Mendoza.</a:t>
            </a:r>
            <a:endParaRPr lang="es-ES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b="1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Ciencias Económico 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Administrativas (CUCEA)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No se encuentra conformado.</a:t>
            </a:r>
            <a:endParaRPr lang="es-ES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144"/>
            <a:ext cx="689174" cy="21328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1" y="188640"/>
            <a:ext cx="1703945" cy="6480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03648" y="980728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Ciencias Exactas e Ingenierías (CUCEI)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No se encuentra conformado.</a:t>
            </a:r>
          </a:p>
          <a:p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Ciencias de la Salud (CUCS)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conformado y participa activamente en el H. Consejo de Centro.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CUCS: Dr. Natividad Flores Martínez.</a:t>
            </a:r>
          </a:p>
          <a:p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Ciencias Sociales y Humanidades (CUCSH)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conformado y participa activamente en el H. Consejo de 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CUCSH: Lic. José Antonio Águila Fuentes.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</a:t>
            </a:r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Universitario de los Altos (</a:t>
            </a:r>
            <a:r>
              <a:rPr lang="es-ES" b="1" dirty="0" err="1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CUAltos</a:t>
            </a:r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en proceso de integración de sus integrantes.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</a:t>
            </a:r>
            <a:r>
              <a:rPr lang="es-ES" dirty="0" err="1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CUAltos</a:t>
            </a: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: Mtro. Francisco Javier González Rivera, representante del sector productivo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144"/>
            <a:ext cx="689174" cy="2132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1" y="188640"/>
            <a:ext cx="1703945" cy="64807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1268760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la Ciénega (</a:t>
            </a:r>
            <a:r>
              <a:rPr lang="es-ES" b="1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CUCiénega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conformado y participa activamente en el H. Consejo de 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</a:t>
            </a:r>
            <a:r>
              <a:rPr lang="es-E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CUCiénega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: C.P. Enrique Robledo Sahagún, Presidente Municipal de Ocotlán.</a:t>
            </a:r>
            <a:endParaRPr lang="es-ES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la Costa (CUC)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debidamente conformado, así como promoviendo la vinculación con otras instancias para el desarrollo económico de la Región de Puerto Vallarta y su entorno.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CUC: Mtro. Sergio Odilón Ramírez </a:t>
            </a:r>
            <a:r>
              <a:rPr lang="en-U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Brambila, </a:t>
            </a:r>
            <a:r>
              <a:rPr lang="en-U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Notario</a:t>
            </a:r>
            <a:r>
              <a:rPr lang="en-U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 No. 6 y </a:t>
            </a:r>
            <a:r>
              <a:rPr lang="en-U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representante</a:t>
            </a:r>
            <a:r>
              <a:rPr lang="en-U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comunidad</a:t>
            </a:r>
            <a:r>
              <a:rPr lang="en-U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académica</a:t>
            </a:r>
            <a:r>
              <a:rPr lang="en-U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la Costa Sur (</a:t>
            </a:r>
            <a:r>
              <a:rPr lang="es-ES" b="1" dirty="0" err="1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CUCSur</a:t>
            </a:r>
            <a:r>
              <a:rPr lang="es-ES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No se cuenta con información.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144"/>
            <a:ext cx="689174" cy="2132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1" y="188640"/>
            <a:ext cx="1703945" cy="64807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126876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los Lagos (</a:t>
            </a:r>
            <a:r>
              <a:rPr lang="es-ES" b="1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CULagos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conformado y participa activamente en el H. Consejo de Centro.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</a:t>
            </a:r>
            <a:r>
              <a:rPr lang="es-E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CULagos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: Ing. Raúl Ortiz Vázquez, Director de Operaciones Lácteos Sigma Alimentos.</a:t>
            </a:r>
          </a:p>
          <a:p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del Norte (</a:t>
            </a:r>
            <a:r>
              <a:rPr lang="es-ES" b="1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CUNorte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en proceso de integración de sus integrantes.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Presidenta del Consejo Social del </a:t>
            </a:r>
            <a:r>
              <a:rPr lang="es-E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CUNorte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: Mtra. María Elena Macías Ortega.</a:t>
            </a:r>
          </a:p>
          <a:p>
            <a:endParaRPr lang="es-ES" b="1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del Sur (</a:t>
            </a:r>
            <a:r>
              <a:rPr lang="es-ES" b="1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CUSur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ha tenido contacto y acercamiento con los diversos sectores para reestructurarlo.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 </a:t>
            </a:r>
            <a:r>
              <a:rPr lang="es-E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CUSur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: Lic. José Luis Orozco Sánchez Aldana, Presidente Municipal de Zapotlán el Grande.</a:t>
            </a:r>
          </a:p>
        </p:txBody>
      </p:sp>
    </p:spTree>
    <p:extLst>
      <p:ext uri="{BB962C8B-B14F-4D97-AF65-F5344CB8AC3E}">
        <p14:creationId xmlns:p14="http://schemas.microsoft.com/office/powerpoint/2010/main" val="13032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144"/>
            <a:ext cx="689174" cy="2132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1" y="188640"/>
            <a:ext cx="1703945" cy="64807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1268760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Tonalá (</a:t>
            </a:r>
            <a:r>
              <a:rPr lang="es-ES" b="1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CUTonalá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No se encuentra conformado</a:t>
            </a:r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Centro Universitario de los Valles (</a:t>
            </a:r>
            <a:r>
              <a:rPr lang="es-ES" b="1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CUValles</a:t>
            </a:r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en proceso de integración de sus integrantes.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</a:t>
            </a:r>
            <a:r>
              <a:rPr lang="es-ES" dirty="0" err="1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CUValles</a:t>
            </a: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: Mtro. Cuauhtémoc Domínguez Farías.</a:t>
            </a:r>
          </a:p>
          <a:p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Sistema de Universidad Virtual (SUV)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No se cuenta con información</a:t>
            </a:r>
          </a:p>
          <a:p>
            <a:endParaRPr lang="es-ES" dirty="0" smtClean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Sistema de Educación Media Superior (SEMS)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Se encuentra conformado y participa activamente en el H. Consejo del Sistema.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Presidente del Consejo Social del SEMS: Jorge Navarro Peña, Secretario  del Consejo Directivo de la Cámara Nacional de la Industria de Restaurantes y Alimentos Condimentados, Jalisco.</a:t>
            </a:r>
          </a:p>
          <a:p>
            <a:endParaRPr lang="es-ES" b="1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144"/>
            <a:ext cx="689174" cy="2132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1" y="188640"/>
            <a:ext cx="1703945" cy="648072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85689"/>
              </p:ext>
            </p:extLst>
          </p:nvPr>
        </p:nvGraphicFramePr>
        <p:xfrm>
          <a:off x="1187624" y="836712"/>
          <a:ext cx="6624736" cy="573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188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C.U. / Sistema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Conformado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proceso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Conformado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CUAAD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CUCBA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CUCEA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CUCEI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CUCS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CUCSH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CUAltos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CUCiénega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CUCosta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CUCSur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CULagos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CUNorte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CUSur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CUTonalá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CUValles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834">
                <a:tc>
                  <a:txBody>
                    <a:bodyPr/>
                    <a:lstStyle/>
                    <a:p>
                      <a:pPr lvl="1" algn="l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SEMS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33817" y="143344"/>
            <a:ext cx="187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Tabla Resumen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58544" y="45578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Consejos Sociales</a:t>
            </a:r>
            <a:endParaRPr lang="es-MX" b="1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86824"/>
            <a:ext cx="3528392" cy="13419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98707" y="19888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SESIÓN </a:t>
            </a:r>
            <a:r>
              <a:rPr lang="es-ES" sz="4000" b="1" dirty="0" smtClean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57</a:t>
            </a:r>
            <a:endParaRPr lang="es-ES" sz="4000" b="1" dirty="0">
              <a:solidFill>
                <a:srgbClr val="4E4E52"/>
              </a:solidFill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590921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30 de octubre de 2013</a:t>
            </a:r>
            <a:r>
              <a:rPr lang="es-ES" sz="1400" dirty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09:00 </a:t>
            </a:r>
            <a:r>
              <a:rPr lang="es-ES" sz="1400" dirty="0" err="1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hrs</a:t>
            </a:r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4E4E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98707" y="269672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ORDINARIA</a:t>
            </a:r>
            <a:endParaRPr lang="es-ES" sz="2000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0475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35896" y="42210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Situación </a:t>
            </a:r>
            <a:r>
              <a:rPr lang="es-ES" sz="2000" b="1" dirty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de los Consejos Sociales de los Centros Universitarios y Sistemas</a:t>
            </a:r>
          </a:p>
        </p:txBody>
      </p:sp>
    </p:spTree>
    <p:extLst>
      <p:ext uri="{BB962C8B-B14F-4D97-AF65-F5344CB8AC3E}">
        <p14:creationId xmlns:p14="http://schemas.microsoft.com/office/powerpoint/2010/main" val="40000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648</Words>
  <Application>Microsoft Office PowerPoint</Application>
  <PresentationFormat>Presentación en pantalla (4:3)</PresentationFormat>
  <Paragraphs>108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9413677</dc:creator>
  <cp:lastModifiedBy>2013584</cp:lastModifiedBy>
  <cp:revision>25</cp:revision>
  <cp:lastPrinted>2013-10-29T20:06:05Z</cp:lastPrinted>
  <dcterms:created xsi:type="dcterms:W3CDTF">2013-06-05T17:48:18Z</dcterms:created>
  <dcterms:modified xsi:type="dcterms:W3CDTF">2013-10-30T16:30:10Z</dcterms:modified>
</cp:coreProperties>
</file>