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69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0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1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24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06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1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18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55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76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8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A90C-D1C8-42B3-B2B3-0A3FF28D3C51}" type="datetimeFigureOut">
              <a:rPr lang="es-MX" smtClean="0"/>
              <a:t>09/03/2012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E90A-8D99-498E-9770-FC0AEC115A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2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3615159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Informe del Programa de Formación en Cultura de la Propiedad Intelectual en la </a:t>
            </a:r>
            <a:r>
              <a:rPr lang="es-ES" b="1" dirty="0" err="1">
                <a:solidFill>
                  <a:schemeClr val="accent3">
                    <a:lumMod val="50000"/>
                  </a:schemeClr>
                </a:solidFill>
              </a:rPr>
              <a:t>UdeG</a:t>
            </a:r>
            <a:r>
              <a:rPr lang="es-MX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MX" b="1" dirty="0">
                <a:solidFill>
                  <a:schemeClr val="accent3">
                    <a:lumMod val="50000"/>
                  </a:schemeClr>
                </a:solidFill>
              </a:rPr>
            </a:b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330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1556792"/>
            <a:ext cx="7920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/>
              <a:t>En virtud de la necesidad urgente de formar a estudiantes y docentes en la cultura de la Propiedad Intelectual y la Innovación, expuesta en la sesión anterior de este Consejo Social, se estaría en aptitud -previa consulta con la Coordinación General Académica (CGA)- de presentar un primer diseño de un programa de formación en cultura de la Propiedad Intelectual, transversal y aplicable en todas las carreras de la institución</a:t>
            </a:r>
            <a:r>
              <a:rPr lang="es-ES" sz="2200" dirty="0" smtClean="0"/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2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200" dirty="0"/>
              <a:t>Resulta necesario recordar que, si bien en la </a:t>
            </a:r>
            <a:r>
              <a:rPr lang="es-ES" sz="2200" dirty="0" err="1"/>
              <a:t>UdeG</a:t>
            </a:r>
            <a:r>
              <a:rPr lang="es-ES" sz="2200" dirty="0"/>
              <a:t> actualmente existen asignaturas que atienden el tema de la Propiedad Intelectual, su oferta ha sido insuficiente frente a la problemática de generación del conocimiento y hábitos de consumo en México, mismo que se ha decantado por la descarga y compra de contenidos ilegales.</a:t>
            </a:r>
            <a:endParaRPr lang="es-MX" sz="2200" dirty="0"/>
          </a:p>
          <a:p>
            <a:pPr lvl="0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2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33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1556792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Es necesario que </a:t>
            </a:r>
            <a:r>
              <a:rPr lang="es-ES" sz="2400" dirty="0"/>
              <a:t>los docentes que imparten temas de Propiedad Intelectual </a:t>
            </a:r>
            <a:r>
              <a:rPr lang="es-ES" sz="2400" dirty="0" smtClean="0"/>
              <a:t>cuenten con </a:t>
            </a:r>
            <a:r>
              <a:rPr lang="es-ES" sz="2400" dirty="0"/>
              <a:t>práctica profesional en esta materia, ya que la protección de obras, invenciones, así como la transferencia tecnológica, </a:t>
            </a:r>
            <a:r>
              <a:rPr lang="es-ES" sz="2400" dirty="0" smtClean="0"/>
              <a:t>en un futuro serán de las actividades que más desarrollarán en la institución. </a:t>
            </a:r>
            <a:endParaRPr lang="es-MX" sz="2400" dirty="0"/>
          </a:p>
          <a:p>
            <a:pPr marL="342900" lvl="0" indent="-342900" algn="just">
              <a:buFont typeface="Arial" pitchFamily="34" charset="0"/>
              <a:buChar char="•"/>
            </a:pPr>
            <a:endParaRPr lang="es-MX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/>
              <a:t>El Programa de Formación en Propiedad Intelectual, implicaría la invitación -por parte de la CGA y este Consejo Social- de especialistas y profesionales que realizan su práctica en esta materia, tanto en el ámbito nacional como internacional.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7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330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155679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2400" dirty="0"/>
              <a:t>La construcción de este programa -con la participación del Consejo Social, la Coordinación General Académica y la Fundación de la Universidad de Guadalajara-, se puede poner en marcha este mismo 2012, si en los siguientes 90 días se definen ponentes, especialistas docentes en esta materia, expositores y contenidos</a:t>
            </a:r>
            <a:r>
              <a:rPr lang="es-ES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09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290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Informe del Programa de Formación en Cultura de la Propiedad Intelectual en la UdeG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patricia.veloz</dc:creator>
  <cp:lastModifiedBy>2013584</cp:lastModifiedBy>
  <cp:revision>4</cp:revision>
  <dcterms:created xsi:type="dcterms:W3CDTF">2012-03-08T22:40:30Z</dcterms:created>
  <dcterms:modified xsi:type="dcterms:W3CDTF">2012-03-09T18:23:55Z</dcterms:modified>
</cp:coreProperties>
</file>