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FFD53-5811-4A5F-B5CC-9D5407A5AC9E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rgbClr val="002060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0E5ED-D0F6-4823-8CB0-C5679853980C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3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59B25-1A52-4CFB-B3D2-07B22876B4B2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71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FFD53-5811-4A5F-B5CC-9D5407A5AC9E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rgbClr val="002060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72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9D5FD-120C-4A3B-86B1-C304D8D4455B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47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44E6-469C-4314-B75E-4784A542CD07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4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4A0FA9-2101-4D57-87C2-0866D715D2F3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8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E5CDE-315F-4DE1-BECF-FA592D5C1268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70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CAA255-48FA-4FC6-9217-8A57155AD694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38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42091-899A-4138-886A-4D654811CBCE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5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2CC56-4F3C-4B35-8BFD-E2CED464D1F6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5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9D5FD-120C-4A3B-86B1-C304D8D4455B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62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798A2D-5354-4F66-932D-4B3C09249FF0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52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0E5ED-D0F6-4823-8CB0-C5679853980C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1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59B25-1A52-4CFB-B3D2-07B22876B4B2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3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44E6-469C-4314-B75E-4784A542CD07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6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4A0FA9-2101-4D57-87C2-0866D715D2F3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E5CDE-315F-4DE1-BECF-FA592D5C1268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3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CAA255-48FA-4FC6-9217-8A57155AD694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6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42091-899A-4138-886A-4D654811CBCE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2CC56-4F3C-4B35-8BFD-E2CED464D1F6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1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798A2D-5354-4F66-932D-4B3C09249FF0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4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89137F-E512-4673-8443-403E84191197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6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1" kern="1200" spc="-1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89137F-E512-4673-8443-403E84191197}" type="datetime1">
              <a:rPr lang="es-ES" smtClean="0">
                <a:solidFill>
                  <a:srgbClr val="424456"/>
                </a:solidFill>
              </a:rPr>
              <a:pPr/>
              <a:t>16/03/2011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‹Nº›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1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1" kern="1200" spc="-1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plan </a:t>
            </a:r>
            <a:r>
              <a:rPr lang="es-ES" dirty="0" smtClean="0"/>
              <a:t>de trabajo 2011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Consejo Social de la Universidad de Guadalajara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1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9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 de Trabajo del Consejo Social 2011-2012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smtClean="0"/>
              <a:t>Proyecto </a:t>
            </a:r>
            <a:r>
              <a:rPr lang="es-ES" smtClean="0"/>
              <a:t>Universidad/Empresa</a:t>
            </a:r>
            <a:r>
              <a:rPr lang="es-ES" smtClean="0"/>
              <a:t>.</a:t>
            </a:r>
          </a:p>
          <a:p>
            <a:pPr marL="68580" indent="0">
              <a:buNone/>
            </a:pPr>
            <a:endParaRPr lang="es-ES" dirty="0" smtClean="0"/>
          </a:p>
          <a:p>
            <a:r>
              <a:rPr lang="es-ES" dirty="0" smtClean="0"/>
              <a:t>Diseño de los programas de:</a:t>
            </a:r>
          </a:p>
          <a:p>
            <a:pPr lvl="1"/>
            <a:r>
              <a:rPr lang="es-ES" dirty="0" smtClean="0"/>
              <a:t>Formación de aptitudes empresariales.</a:t>
            </a:r>
          </a:p>
          <a:p>
            <a:pPr lvl="1"/>
            <a:r>
              <a:rPr lang="es-ES" dirty="0" smtClean="0"/>
              <a:t>Titulación por estancia en empresas.</a:t>
            </a:r>
          </a:p>
          <a:p>
            <a:pPr lvl="1"/>
            <a:r>
              <a:rPr lang="es-ES" dirty="0" smtClean="0"/>
              <a:t>Doctorados por Investigación Aplicada.</a:t>
            </a:r>
          </a:p>
          <a:p>
            <a:pPr lvl="1"/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2</a:t>
            </a:fld>
            <a:endParaRPr lang="es-E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85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72E8-EEBE-4905-A710-72FE2239D4E5}" type="slidenum">
              <a:rPr lang="es-ES" smtClean="0">
                <a:solidFill>
                  <a:srgbClr val="424456"/>
                </a:solidFill>
              </a:rPr>
              <a:pPr/>
              <a:t>3</a:t>
            </a:fld>
            <a:endParaRPr lang="es-ES">
              <a:solidFill>
                <a:srgbClr val="42445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49" y="404664"/>
            <a:ext cx="798671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043608" y="2492896"/>
            <a:ext cx="7056784" cy="304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spcBef>
                <a:spcPts val="700"/>
              </a:spcBef>
              <a:buClr>
                <a:srgbClr val="424456"/>
              </a:buClr>
              <a:buSzPct val="95000"/>
              <a:buFont typeface="Wingdings"/>
              <a:buChar char=""/>
            </a:pPr>
            <a:r>
              <a:rPr lang="es-ES" sz="3000" dirty="0">
                <a:solidFill>
                  <a:prstClr val="black"/>
                </a:solidFill>
              </a:rPr>
              <a:t>Diseño y puesta en marcha del portal de oferta tecnológica de la Universidad de Guadalajara</a:t>
            </a:r>
            <a:r>
              <a:rPr lang="es-ES" sz="3000" dirty="0" smtClean="0">
                <a:solidFill>
                  <a:prstClr val="black"/>
                </a:solidFill>
              </a:rPr>
              <a:t>.</a:t>
            </a:r>
          </a:p>
          <a:p>
            <a:pPr marL="68580" lvl="0">
              <a:spcBef>
                <a:spcPts val="700"/>
              </a:spcBef>
              <a:buClr>
                <a:srgbClr val="424456"/>
              </a:buClr>
              <a:buSzPct val="95000"/>
            </a:pPr>
            <a:endParaRPr lang="es-ES" sz="3000" dirty="0">
              <a:solidFill>
                <a:prstClr val="black"/>
              </a:solidFill>
            </a:endParaRPr>
          </a:p>
          <a:p>
            <a:pPr marL="411480" lvl="0" indent="-342900">
              <a:spcBef>
                <a:spcPts val="700"/>
              </a:spcBef>
              <a:buClr>
                <a:srgbClr val="424456"/>
              </a:buClr>
              <a:buSzPct val="95000"/>
              <a:buFont typeface="Wingdings"/>
              <a:buChar char=""/>
            </a:pPr>
            <a:r>
              <a:rPr lang="es-ES" sz="3000" dirty="0">
                <a:solidFill>
                  <a:prstClr val="black"/>
                </a:solidFill>
              </a:rPr>
              <a:t>Programa de formación en cultura de la Propiedad Intelectual en la UdeG.</a:t>
            </a:r>
          </a:p>
        </p:txBody>
      </p:sp>
    </p:spTree>
    <p:extLst>
      <p:ext uri="{BB962C8B-B14F-4D97-AF65-F5344CB8AC3E}">
        <p14:creationId xmlns:p14="http://schemas.microsoft.com/office/powerpoint/2010/main" val="66584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tr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Metro</vt:lpstr>
      <vt:lpstr>1_Metro</vt:lpstr>
      <vt:lpstr>plan de trabajo 2011</vt:lpstr>
      <vt:lpstr>Plan de Trabajo del Consejo Social 2011-2012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trabajo 2011</dc:title>
  <dc:creator>2520729</dc:creator>
  <cp:lastModifiedBy>2520729</cp:lastModifiedBy>
  <cp:revision>1</cp:revision>
  <dcterms:created xsi:type="dcterms:W3CDTF">2011-03-16T22:32:11Z</dcterms:created>
  <dcterms:modified xsi:type="dcterms:W3CDTF">2011-03-16T22:36:17Z</dcterms:modified>
</cp:coreProperties>
</file>