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ACB88-9890-4075-ABB4-7285732F7B2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6BC6-6F83-41A7-9D51-6855BBE42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96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FFD53-5811-4A5F-B5CC-9D5407A5AC9E}" type="datetime1">
              <a:rPr lang="es-ES" smtClean="0"/>
              <a:t>16/03/2011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rgbClr val="002060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0E5ED-D0F6-4823-8CB0-C5679853980C}" type="datetime1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59B25-1A52-4CFB-B3D2-07B22876B4B2}" type="datetime1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9D5FD-120C-4A3B-86B1-C304D8D4455B}" type="datetime1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44E6-469C-4314-B75E-4784A542CD07}" type="datetime1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4A0FA9-2101-4D57-87C2-0866D715D2F3}" type="datetime1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E5CDE-315F-4DE1-BECF-FA592D5C1268}" type="datetime1">
              <a:rPr lang="es-ES" smtClean="0"/>
              <a:t>16/03/2011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AA255-48FA-4FC6-9217-8A57155AD694}" type="datetime1">
              <a:rPr lang="es-ES" smtClean="0"/>
              <a:t>16/03/2011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42091-899A-4138-886A-4D654811CBCE}" type="datetime1">
              <a:rPr lang="es-ES" smtClean="0"/>
              <a:t>16/03/2011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2CC56-4F3C-4B35-8BFD-E2CED464D1F6}" type="datetime1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798A2D-5354-4F66-932D-4B3C09249FF0}" type="datetime1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89137F-E512-4673-8443-403E84191197}" type="datetime1">
              <a:rPr lang="es-ES" smtClean="0"/>
              <a:t>16/03/2011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D672E8-EEBE-4905-A710-72FE2239D4E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343400"/>
            <a:ext cx="7931224" cy="1029816"/>
          </a:xfrm>
        </p:spPr>
        <p:txBody>
          <a:bodyPr/>
          <a:lstStyle/>
          <a:p>
            <a:r>
              <a:rPr lang="es-ES" dirty="0" smtClean="0"/>
              <a:t>Informe de </a:t>
            </a:r>
            <a:r>
              <a:rPr lang="es-ES" dirty="0" smtClean="0"/>
              <a:t>la presidencia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Consejo Social de la Universidad de Guadalajara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visitaron los centros universitarios de Ciencias Exactas e Ingenierías (CUCEI), Ciencias Biológicas y Agropecuarias (CUCBA), así como de Ciencias de la Salud (CUCS) a efecto de realizar un primer acercamiento sobre los beneficios de integrarse al Proyecto Universidad/Empresa.</a:t>
            </a:r>
          </a:p>
          <a:p>
            <a:r>
              <a:rPr lang="es-ES" dirty="0" smtClean="0"/>
              <a:t>Se solicitó a CUCBA, CUCS y CUCEI que definieran al personal académico que funcionaría como enlace del Proyecto. 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La Fundación Universidad de Guadalajara envió una carta a cada uno de los rectores de centro, en la que en seguimiento de las actividades del Proyecto Universidad/Empresa de la Fundación Universidad de Guadalajara, se solicitó su amable colaboración para la construcción de la síntesis ejecutiva de actividades de I+D, servicios, laboratorios, centros de investigación de esta Casa de Estudios, insumo fundamental para el desarrollo regional.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A cada centro se solicitó:</a:t>
            </a:r>
          </a:p>
          <a:p>
            <a:pPr lvl="1"/>
            <a:r>
              <a:rPr lang="es-ES" dirty="0" smtClean="0"/>
              <a:t>Los servicios, beneficios, laboratorios, centros, institutos, programas, subsidios e incentivos de valor agregado que el Centro Universitario puede ofrecerle a empresas locales, </a:t>
            </a:r>
          </a:p>
          <a:p>
            <a:pPr lvl="1"/>
            <a:r>
              <a:rPr lang="es-ES" dirty="0" smtClean="0"/>
              <a:t>La especificación de los centros e institutos de investigación, ordenada por materia y en su caso los portales de esos centros e institutos.</a:t>
            </a:r>
          </a:p>
          <a:p>
            <a:pPr lvl="1"/>
            <a:r>
              <a:rPr lang="es-ES" dirty="0" smtClean="0"/>
              <a:t>La persona o punto de contacto (una sola).</a:t>
            </a:r>
          </a:p>
          <a:p>
            <a:pPr lvl="1"/>
            <a:r>
              <a:rPr lang="es-ES" dirty="0" smtClean="0"/>
              <a:t>El cómo acceder a los servicios y programas del Centro Universitario.</a:t>
            </a:r>
          </a:p>
          <a:p>
            <a:pPr lvl="1"/>
            <a:r>
              <a:rPr lang="es-ES" dirty="0" smtClean="0"/>
              <a:t>Mención de las instalaciones especiales y laboratorios acreditados, o cualquier otro acervo de investigación especial que tenga el Centro Universitario y que pueda ser de interés para una empresa.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41784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A cada centro se solicitó:</a:t>
            </a:r>
          </a:p>
          <a:p>
            <a:pPr lvl="1"/>
            <a:r>
              <a:rPr lang="es-ES" dirty="0" smtClean="0"/>
              <a:t>Las redes (de contactos, de investigadores, académicas, de intelectuales, de empresas, de instituciones no lucrativas, en gobiernos, etc.) disponibles a empresas que aprovechen los programas del Centro Universitario, ya sean estas locales, regionales, nacionales o internacionales.</a:t>
            </a:r>
          </a:p>
          <a:p>
            <a:pPr lvl="1"/>
            <a:r>
              <a:rPr lang="es-ES" dirty="0" smtClean="0"/>
              <a:t>Los programas de vinculación, incubadoras y otros que ofrezca el Centro Universitario, y la disponibilidad del Centro Universitario para generar programas nuevos en áreas específicas.</a:t>
            </a:r>
          </a:p>
          <a:p>
            <a:pPr lvl="1"/>
            <a:r>
              <a:rPr lang="es-ES" dirty="0" smtClean="0"/>
              <a:t>El acceso a fondos especializados y/o subsidiados disponibles para programas de investigación, desarrollo u otro realizados por una empresa en conjunto con el Centro Universitario.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4178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 cada centro se solicitó:</a:t>
            </a:r>
          </a:p>
          <a:p>
            <a:pPr lvl="1"/>
            <a:r>
              <a:rPr lang="es-ES" dirty="0" smtClean="0"/>
              <a:t>Acreditaciones específicas de valor agregado para una empresa que tenga el Centro Universitario, alguno de sus institutos, laboratorios, centros o alguna de sus instalaciones.</a:t>
            </a:r>
          </a:p>
          <a:p>
            <a:pPr lvl="1"/>
            <a:r>
              <a:rPr lang="es-ES" dirty="0" smtClean="0"/>
              <a:t>Acceso a información y/o bibliotecas especializadas que se pueda obtener al colaborar con el Centro Universitario.</a:t>
            </a:r>
          </a:p>
          <a:p>
            <a:pPr lvl="1"/>
            <a:r>
              <a:rPr lang="es-ES" dirty="0" smtClean="0"/>
              <a:t>Los programas de servicio social profesional, específicos del Centro Universitario, disponibles para empresas, que valoren el currículum de los alumnos.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del Proyecto Universidad/Empresa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41784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Con la información integrada, se ofrecerá un portal único de consulta de la oferta en Investigación y Desarrollo con la que cuenta la Universidad de Guadalajara.</a:t>
            </a:r>
          </a:p>
          <a:p>
            <a:r>
              <a:rPr lang="es-ES" dirty="0" smtClean="0"/>
              <a:t>El portal tiene como referente a la oferta que en esta materia hace el Instituto Tecnológico de Massachusetts (M.I.T):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http://web.mit.edu/research/</a:t>
            </a:r>
          </a:p>
          <a:p>
            <a:r>
              <a:rPr lang="es-ES" dirty="0" smtClean="0"/>
              <a:t>Tanto CUAAD como </a:t>
            </a:r>
            <a:r>
              <a:rPr lang="es-ES" dirty="0" err="1" smtClean="0"/>
              <a:t>Cuciénega</a:t>
            </a:r>
            <a:r>
              <a:rPr lang="es-ES" dirty="0" smtClean="0"/>
              <a:t> han remitido un primer borrador de la información solicitada.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303</TotalTime>
  <Words>545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Informe de la presidencia</vt:lpstr>
      <vt:lpstr>Actividades del Proyecto Universidad/Empresa</vt:lpstr>
      <vt:lpstr>Actividades del Proyecto Universidad/Empresa</vt:lpstr>
      <vt:lpstr>Actividades del Proyecto Universidad/Empresa</vt:lpstr>
      <vt:lpstr>Actividades del Proyecto Universidad/Empresa</vt:lpstr>
      <vt:lpstr>Actividades del Proyecto Universidad/Empresa</vt:lpstr>
      <vt:lpstr>Actividades del Proyecto Universidad/Empresa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la presidencia y plan de trabajo 2011</dc:title>
  <dc:creator>oconstantino</dc:creator>
  <cp:lastModifiedBy>2520729</cp:lastModifiedBy>
  <cp:revision>6</cp:revision>
  <dcterms:created xsi:type="dcterms:W3CDTF">2011-03-10T17:00:29Z</dcterms:created>
  <dcterms:modified xsi:type="dcterms:W3CDTF">2011-03-16T22:36:57Z</dcterms:modified>
</cp:coreProperties>
</file>